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sldSz cx="12192000" cy="6858000"/>
  <p:notesSz cx="6858000" cy="9144000"/>
  <p:defaultTextStyle>
    <a:defPPr>
      <a:defRPr lang="ru-RU"/>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p:cViewPr varScale="1">
        <p:scale>
          <a:sx n="110" d="100"/>
          <a:sy n="110" d="100"/>
        </p:scale>
        <p:origin x="-552" y="-90"/>
      </p:cViewPr>
      <p:guideLst>
        <p:guide orient="horz" pos="2160"/>
        <p:guide pos="384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bwMode="auto">
        <a:xfrm>
          <a:off x="0" y="0"/>
          <a:ext cx="0" cy="0"/>
          <a:chOff x="0" y="0"/>
          <a:chExt cx="0" cy="0"/>
        </a:xfrm>
      </p:grpSpPr>
      <p:sp>
        <p:nvSpPr>
          <p:cNvPr id="2" name="Header Placeholder 1"/>
          <p:cNvSpPr>
            <a:spLocks noGrp="1"/>
          </p:cNvSpPr>
          <p:nvPr>
            <p:ph type="hdr" sz="quarter"/>
          </p:nvPr>
        </p:nvSpPr>
        <p:spPr bwMode="auto">
          <a:xfrm>
            <a:off x="0" y="0"/>
            <a:ext cx="2971800" cy="458788"/>
          </a:xfrm>
          <a:prstGeom prst="rect">
            <a:avLst/>
          </a:prstGeom>
        </p:spPr>
        <p:txBody>
          <a:bodyPr vert="horz" lIns="91440" tIns="45720" rIns="91440" bIns="45720" rtlCol="0" anchor="ctr"/>
          <a:lstStyle>
            <a:lvl1pPr algn="l">
              <a:defRPr sz="1200"/>
            </a:lvl1pPr>
          </a:lstStyle>
          <a:p>
            <a:pPr>
              <a:defRPr/>
            </a:pPr>
            <a:endParaRPr/>
          </a:p>
        </p:txBody>
      </p:sp>
      <p:sp>
        <p:nvSpPr>
          <p:cNvPr id="3" name="Date Placeholder 2"/>
          <p:cNvSpPr>
            <a:spLocks noGrp="1"/>
          </p:cNvSpPr>
          <p:nvPr>
            <p:ph type="dt" idx="2"/>
          </p:nvPr>
        </p:nvSpPr>
        <p:spPr bwMode="auto">
          <a:xfrm>
            <a:off x="3884613" y="0"/>
            <a:ext cx="2971800" cy="458788"/>
          </a:xfrm>
          <a:prstGeom prst="rect">
            <a:avLst/>
          </a:prstGeom>
        </p:spPr>
        <p:txBody>
          <a:bodyPr vert="horz" lIns="91440" tIns="45720" rIns="91440" bIns="45720" rtlCol="0" anchor="ctr"/>
          <a:lstStyle>
            <a:lvl1pPr algn="r">
              <a:defRPr sz="1200"/>
            </a:lvl1pPr>
          </a:lstStyle>
          <a:p>
            <a:pPr>
              <a:defRPr/>
            </a:pPr>
            <a:endParaRPr/>
          </a:p>
        </p:txBody>
      </p:sp>
      <p:sp>
        <p:nvSpPr>
          <p:cNvPr id="4" name="Date Placeholder 2"/>
          <p:cNvSpPr>
            <a:spLocks noGrp="1"/>
          </p:cNvSpPr>
          <p:nvPr>
            <p:ph type="dt" idx="3"/>
          </p:nvPr>
        </p:nvSpPr>
        <p:spPr bwMode="auto">
          <a:xfrm>
            <a:off x="3884613" y="0"/>
            <a:ext cx="2971800" cy="458788"/>
          </a:xfrm>
          <a:prstGeom prst="rect">
            <a:avLst/>
          </a:prstGeom>
        </p:spPr>
        <p:txBody>
          <a:bodyPr vert="horz" lIns="91440" tIns="45720" rIns="91440" bIns="45720" rtlCol="0" anchor="ctr"/>
          <a:lstStyle>
            <a:lvl1pPr algn="r">
              <a:defRPr sz="1200"/>
            </a:lvl1pPr>
          </a:lstStyle>
          <a:p>
            <a:pPr>
              <a:defRPr/>
            </a:pPr>
            <a:endParaRPr/>
          </a:p>
        </p:txBody>
      </p:sp>
      <p:sp>
        <p:nvSpPr>
          <p:cNvPr id="5" name="Notes Placeholder 4"/>
          <p:cNvSpPr>
            <a:spLocks noGrp="1"/>
          </p:cNvSpPr>
          <p:nvPr>
            <p:ph type="body" sz="quarter" idx="1"/>
          </p:nvPr>
        </p:nvSpPr>
        <p:spPr bwMode="auto">
          <a:xfrm>
            <a:off x="685800" y="4400550"/>
            <a:ext cx="5486400" cy="3600450"/>
          </a:xfrm>
          <a:prstGeom prst="rect">
            <a:avLst/>
          </a:prstGeom>
        </p:spPr>
        <p:txBody>
          <a:bodyPr vert="horz" lIns="91440" tIns="45720" rIns="91440" bIns="45720" rtlCol="0" anchor="ctr"/>
          <a:lstStyle/>
          <a:p>
            <a:pPr>
              <a:defRPr/>
            </a:pPr>
            <a:endParaRPr/>
          </a:p>
        </p:txBody>
      </p:sp>
      <p:sp>
        <p:nvSpPr>
          <p:cNvPr id="6" name="Footer Placeholder 5"/>
          <p:cNvSpPr>
            <a:spLocks noGrp="1"/>
          </p:cNvSpPr>
          <p:nvPr>
            <p:ph type="ftr" sz="quarter" idx="4"/>
          </p:nvPr>
        </p:nvSpPr>
        <p:spPr bwMode="auto">
          <a:xfrm>
            <a:off x="0" y="8685213"/>
            <a:ext cx="2971800" cy="458787"/>
          </a:xfrm>
          <a:prstGeom prst="rect">
            <a:avLst/>
          </a:prstGeom>
        </p:spPr>
        <p:txBody>
          <a:bodyPr vert="horz" lIns="91440" tIns="45720" rIns="91440" bIns="45720" rtlCol="0" anchor="b"/>
          <a:lstStyle>
            <a:lvl1pPr algn="l">
              <a:defRPr sz="1200"/>
            </a:lvl1pPr>
          </a:lstStyle>
          <a:p>
            <a:pPr>
              <a:defRPr/>
            </a:pPr>
            <a:endParaRPr/>
          </a:p>
        </p:txBody>
      </p:sp>
      <p:sp>
        <p:nvSpPr>
          <p:cNvPr id="7" name="Slide Number Placeholder 6"/>
          <p:cNvSpPr>
            <a:spLocks noGrp="1"/>
          </p:cNvSpPr>
          <p:nvPr>
            <p:ph type="sldNum" sz="quarter" idx="10"/>
          </p:nvPr>
        </p:nvSpPr>
        <p:spPr bwMode="auto">
          <a:xfrm>
            <a:off x="3884613" y="8685213"/>
            <a:ext cx="2971800" cy="458787"/>
          </a:xfrm>
          <a:prstGeom prst="rect">
            <a:avLst/>
          </a:prstGeom>
        </p:spPr>
        <p:txBody>
          <a:bodyPr vert="horz" lIns="91440" tIns="45720" rIns="91440" bIns="45720" rtlCol="0" anchor="b"/>
          <a:lstStyle>
            <a:lvl1pPr algn="r">
              <a:defRPr sz="1200"/>
            </a:lvl1pPr>
          </a:lstStyle>
          <a:p>
            <a:pPr>
              <a:defRPr/>
            </a:pPr>
            <a:endParaRPr/>
          </a:p>
        </p:txBody>
      </p:sp>
    </p:spTree>
  </p:cSld>
  <p:clrMap bg1="lt1" tx1="dk1" bg2="lt2" tx2="dk2" accent1="accent1" accent2="accent2" accent3="accent3" accent4="accent4" accent5="accent5" accent6="accent6" hlink="hlink" folHlink="folHlink"/>
  <p:notesStyle>
    <a:lvl1pPr marL="0" algn="l" defTabSz="914400">
      <a:defRPr sz="1200">
        <a:solidFill>
          <a:schemeClr val="tx1"/>
        </a:solidFill>
        <a:latin typeface="+mn-lt"/>
        <a:ea typeface="+mn-ea"/>
        <a:cs typeface="+mn-cs"/>
      </a:defRPr>
    </a:lvl1pPr>
    <a:lvl2pPr marL="457200" algn="l" defTabSz="914400">
      <a:defRPr sz="1200">
        <a:solidFill>
          <a:schemeClr val="tx1"/>
        </a:solidFill>
        <a:latin typeface="+mn-lt"/>
        <a:ea typeface="+mn-ea"/>
        <a:cs typeface="+mn-cs"/>
      </a:defRPr>
    </a:lvl2pPr>
    <a:lvl3pPr marL="914400" algn="l" defTabSz="914400">
      <a:defRPr sz="1200">
        <a:solidFill>
          <a:schemeClr val="tx1"/>
        </a:solidFill>
        <a:latin typeface="+mn-lt"/>
        <a:ea typeface="+mn-ea"/>
        <a:cs typeface="+mn-cs"/>
      </a:defRPr>
    </a:lvl3pPr>
    <a:lvl4pPr marL="1371600" algn="l" defTabSz="914400">
      <a:defRPr sz="1200">
        <a:solidFill>
          <a:schemeClr val="tx1"/>
        </a:solidFill>
        <a:latin typeface="+mn-lt"/>
        <a:ea typeface="+mn-ea"/>
        <a:cs typeface="+mn-cs"/>
      </a:defRPr>
    </a:lvl4pPr>
    <a:lvl5pPr marL="1828800" algn="l" defTabSz="914400">
      <a:defRPr sz="1200">
        <a:solidFill>
          <a:schemeClr val="tx1"/>
        </a:solidFill>
        <a:latin typeface="+mn-lt"/>
        <a:ea typeface="+mn-ea"/>
        <a:cs typeface="+mn-cs"/>
      </a:defRPr>
    </a:lvl5pPr>
    <a:lvl6pPr marL="2286000" algn="l" defTabSz="914400">
      <a:defRPr sz="1200">
        <a:solidFill>
          <a:schemeClr val="tx1"/>
        </a:solidFill>
        <a:latin typeface="+mn-lt"/>
        <a:ea typeface="+mn-ea"/>
        <a:cs typeface="+mn-cs"/>
      </a:defRPr>
    </a:lvl6pPr>
    <a:lvl7pPr marL="2743200" algn="l" defTabSz="914400">
      <a:defRPr sz="1200">
        <a:solidFill>
          <a:schemeClr val="tx1"/>
        </a:solidFill>
        <a:latin typeface="+mn-lt"/>
        <a:ea typeface="+mn-ea"/>
        <a:cs typeface="+mn-cs"/>
      </a:defRPr>
    </a:lvl7pPr>
    <a:lvl8pPr marL="3200400" algn="l" defTabSz="914400">
      <a:defRPr sz="1200">
        <a:solidFill>
          <a:schemeClr val="tx1"/>
        </a:solidFill>
        <a:latin typeface="+mn-lt"/>
        <a:ea typeface="+mn-ea"/>
        <a:cs typeface="+mn-cs"/>
      </a:defRPr>
    </a:lvl8pPr>
    <a:lvl9pPr marL="3657600" algn="l" defTabSz="914400">
      <a:defRPr sz="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F1745F7A-F63E-C45B-CCA8-0BD56F69637A}" type="slidenum">
              <a:rPr/>
              <a:pPr>
                <a:defRPr/>
              </a:pPr>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DBA6ECB4-A876-8431-B322-9A0DDCC36B36}" type="slidenum">
              <a:rPr/>
              <a:pPr>
                <a:defRPr/>
              </a:pPr>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6065543D-E0E4-9B47-6853-1FDFD87B4C8A}" type="slidenum">
              <a:rPr/>
              <a:pPr>
                <a:defRPr/>
              </a:pPr>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7855F522-C2A3-815D-60DD-65D2FAA01276}" type="slidenum">
              <a:rPr/>
              <a:pPr>
                <a:defRPr/>
              </a:pPr>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72785646-9D34-CBEE-8FA5-9F9B081A8D9F}" type="slidenum">
              <a:rPr/>
              <a:pPr>
                <a:defRPr/>
              </a:pPr>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10B0E2A0-1C5E-3ED5-7C04-36FA58BEEA5A}" type="slidenum">
              <a:rPr/>
              <a:pPr>
                <a:defRPr/>
              </a:pPr>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4BC007AA-8BD1-BCA4-34CD-D0006ACCE988}" type="slidenum">
              <a:rPr/>
              <a:pPr>
                <a:defRPr/>
              </a:pPr>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A5C7DE61-6CBD-4978-34B3-1B0BE37F56AE}" type="slidenum">
              <a:rPr/>
              <a:pPr>
                <a:defRPr/>
              </a:pPr>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75208A73-67F4-96ED-79BB-587E5E654249}" type="slidenum">
              <a:rPr/>
              <a:pPr>
                <a:defRPr/>
              </a:pPr>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6C2083C6-5943-945E-D081-9169A3DDE8B7}" type="slidenum">
              <a:rPr/>
              <a:pPr>
                <a:defRPr/>
              </a:pPr>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9445E1DD-8FD1-C7D7-19C6-1FF3EEC7167D}" type="slidenum">
              <a:rPr/>
              <a:pPr>
                <a:defRPr/>
              </a:pPr>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3CFE11BB-6FBB-4CA3-803B-7AF0819510E7}" type="slidenum">
              <a:rPr/>
              <a:pPr>
                <a:defRPr/>
              </a:pPr>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1C1B72A1-304F-7C59-3E72-8DDBBC97DC4A}" type="slidenum">
              <a:rPr/>
              <a:pPr>
                <a:defRPr/>
              </a:pPr>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BFB0D08A-3413-9E46-9942-0F27EFF600F7}" type="slidenum">
              <a:rPr/>
              <a:pPr>
                <a:defRPr/>
              </a:pPr>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B3E9FA96-E5DF-B921-4F01-B1C34B6408EB}" type="slidenum">
              <a:rPr/>
              <a:pPr>
                <a:defRPr/>
              </a:pPr>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B8BD88A5-728B-A2E4-34BA-5261904F0C1D}" type="slidenum">
              <a:rPr/>
              <a:pPr>
                <a:defRPr/>
              </a:pPr>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908BDE51-64FA-5103-F924-E2E086DFE9A8}" type="slidenum">
              <a:rPr/>
              <a:pPr>
                <a:defRPr/>
              </a:pPr>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D6A9DD2E-7911-BB32-D52D-CD069C22878B}" type="slidenum">
              <a:rPr/>
              <a:pPr>
                <a:defRPr/>
              </a:pPr>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ECA028B8-BADB-DCE1-EC3B-49CD3B9E7A55}" type="slidenum">
              <a:rPr/>
              <a:pPr>
                <a:defRPr/>
              </a:pPr>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9F2D37AA-9877-6ED4-7C26-1986080539D9}" type="slidenum">
              <a:rPr/>
              <a:pPr>
                <a:defRPr/>
              </a:pPr>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8F91A7C9-4073-1540-87E4-A5353368F8EF}" type="slidenum">
              <a:rPr/>
              <a:pPr>
                <a:defRPr/>
              </a:pPr>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6AEE7E58-E297-C4A2-C07A-191995DDC5D5}" type="slidenum">
              <a:rPr/>
              <a:pPr>
                <a:defRPr/>
              </a:pPr>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A99D9569-CADC-E9F1-552F-7974B92E81A1}" type="slidenum">
              <a:rPr/>
              <a:pPr>
                <a:defRPr/>
              </a:pPr>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FCBE4F76-6FD2-65F0-7C6C-866485FD6725}" type="slidenum">
              <a:rPr/>
              <a:pPr>
                <a:defRPr/>
              </a:pPr>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4693A3B4-0E99-C7AB-10BE-C9FC899CB2E4}" type="slidenum">
              <a:rPr/>
              <a:pPr>
                <a:defRPr/>
              </a:pPr>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1A2D52D2-1779-723B-2225-0547996481EC}" type="slidenum">
              <a:rPr/>
              <a:pPr>
                <a:defRPr/>
              </a:pPr>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E444E926-8065-6671-BE97-54C70B2179DB}" type="slidenum">
              <a:rPr/>
              <a:pPr>
                <a:defRPr/>
              </a:pPr>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5CFECD4D-4A8C-4524-CB9E-1E31B96EE5C0}" type="slidenum">
              <a:rPr/>
              <a:pPr>
                <a:defRPr/>
              </a:pPr>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9B728C9F-8538-8199-E1C9-3052CB974ABA}" type="slidenum">
              <a:rPr/>
              <a:pPr>
                <a:defRPr/>
              </a:pPr>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659FB1F6-E42F-2410-7E28-53F5EF8377F1}" type="slidenum">
              <a:rPr/>
              <a:pPr>
                <a:defRPr/>
              </a:pPr>
              <a:t>30</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type="title" preserve="1" userDrawn="1">
  <p:cSld name="Титульный слайд">
    <p:spTree>
      <p:nvGrpSpPr>
        <p:cNvPr id="1" name=""/>
        <p:cNvGrpSpPr/>
        <p:nvPr/>
      </p:nvGrpSpPr>
      <p:grpSpPr bwMode="auto">
        <a:xfrm>
          <a:off x="0" y="0"/>
          <a:ext cx="0" cy="0"/>
          <a:chOff x="0" y="0"/>
          <a:chExt cx="0" cy="0"/>
        </a:xfrm>
      </p:grpSpPr>
      <p:sp>
        <p:nvSpPr>
          <p:cNvPr id="2" name="Title 1"/>
          <p:cNvSpPr>
            <a:spLocks noGrp="1"/>
          </p:cNvSpPr>
          <p:nvPr>
            <p:ph type="ctrTitle"/>
          </p:nvPr>
        </p:nvSpPr>
        <p:spPr bwMode="auto">
          <a:xfrm>
            <a:off x="1154955" y="1447800"/>
            <a:ext cx="8825658" cy="3329581"/>
          </a:xfrm>
        </p:spPr>
        <p:txBody>
          <a:bodyPr anchor="b"/>
          <a:lstStyle>
            <a:lvl1pPr>
              <a:defRPr sz="7200"/>
            </a:lvl1pPr>
          </a:lstStyle>
          <a:p>
            <a:pPr>
              <a:defRPr/>
            </a:pPr>
            <a:r>
              <a:rPr lang="ru-RU"/>
              <a:t>Образец заголовка</a:t>
            </a:r>
            <a:endParaRPr lang="en-US"/>
          </a:p>
        </p:txBody>
      </p:sp>
      <p:sp>
        <p:nvSpPr>
          <p:cNvPr id="3" name="Subtitle 2"/>
          <p:cNvSpPr>
            <a:spLocks noGrp="1"/>
          </p:cNvSpPr>
          <p:nvPr>
            <p:ph type="subTitle" idx="1"/>
          </p:nvPr>
        </p:nvSpPr>
        <p:spPr bwMode="auto">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a:defRPr/>
            </a:pPr>
            <a:r>
              <a:rPr lang="ru-RU"/>
              <a:t>Образец подзаголовка</a:t>
            </a:r>
            <a:endParaRPr lang="en-US"/>
          </a:p>
        </p:txBody>
      </p:sp>
      <p:sp>
        <p:nvSpPr>
          <p:cNvPr id="4" name="Date Placeholder 3"/>
          <p:cNvSpPr>
            <a:spLocks noGrp="1"/>
          </p:cNvSpPr>
          <p:nvPr>
            <p:ph type="dt" sz="half" idx="10"/>
          </p:nvPr>
        </p:nvSpPr>
        <p:spPr bwMode="auto"/>
        <p:txBody>
          <a:bodyPr/>
          <a:lstStyle/>
          <a:p>
            <a:pPr>
              <a:defRPr/>
            </a:pPr>
            <a:fld id="{1B093DDB-CE87-41B8-95CE-6A228B33FF99}" type="datetimeFigureOut">
              <a:rPr lang="ru-RU"/>
              <a:pPr>
                <a:defRPr/>
              </a:pPr>
              <a:t>29.04.2026</a:t>
            </a:fld>
            <a:endParaRPr lang="ru-RU"/>
          </a:p>
        </p:txBody>
      </p:sp>
      <p:sp>
        <p:nvSpPr>
          <p:cNvPr id="5" name="Footer Placeholder 4"/>
          <p:cNvSpPr>
            <a:spLocks noGrp="1"/>
          </p:cNvSpPr>
          <p:nvPr>
            <p:ph type="ftr" sz="quarter" idx="11"/>
          </p:nvPr>
        </p:nvSpPr>
        <p:spPr bwMode="auto"/>
        <p:txBody>
          <a:bodyPr/>
          <a:lstStyle/>
          <a:p>
            <a:pPr>
              <a:defRPr/>
            </a:pPr>
            <a:endParaRPr lang="ru-RU"/>
          </a:p>
        </p:txBody>
      </p:sp>
      <p:sp>
        <p:nvSpPr>
          <p:cNvPr id="6" name="Slide Number Placeholder 5"/>
          <p:cNvSpPr>
            <a:spLocks noGrp="1"/>
          </p:cNvSpPr>
          <p:nvPr>
            <p:ph type="sldNum" sz="quarter" idx="12"/>
          </p:nvPr>
        </p:nvSpPr>
        <p:spPr bwMode="auto"/>
        <p:txBody>
          <a:bodyPr/>
          <a:lstStyle/>
          <a:p>
            <a:pPr>
              <a:defRPr/>
            </a:pPr>
            <a:fld id="{B7BCAB9F-2AFC-48E9-A18D-2FC3C77DBA3A}"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PhAnim="0" type="obj" preserve="1" userDrawn="1">
  <p:cSld name="Заголовок и объект">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p>
            <a:pPr>
              <a:defRPr/>
            </a:pPr>
            <a:r>
              <a:rPr lang="ru-RU"/>
              <a:t>Образец заголовка</a:t>
            </a:r>
            <a:endParaRPr lang="en-US"/>
          </a:p>
        </p:txBody>
      </p:sp>
      <p:sp>
        <p:nvSpPr>
          <p:cNvPr id="3" name="Content Placeholder 2"/>
          <p:cNvSpPr>
            <a:spLocks noGrp="1"/>
          </p:cNvSpPr>
          <p:nvPr>
            <p:ph idx="1"/>
          </p:nvPr>
        </p:nvSpPr>
        <p:spPr bwMode="auto"/>
        <p:txBody>
          <a:body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lang="en-US"/>
          </a:p>
        </p:txBody>
      </p:sp>
      <p:sp>
        <p:nvSpPr>
          <p:cNvPr id="7" name="Date Placeholder 3"/>
          <p:cNvSpPr>
            <a:spLocks noGrp="1"/>
          </p:cNvSpPr>
          <p:nvPr>
            <p:ph type="dt" sz="half" idx="10"/>
          </p:nvPr>
        </p:nvSpPr>
        <p:spPr bwMode="auto"/>
        <p:txBody>
          <a:bodyPr/>
          <a:lstStyle/>
          <a:p>
            <a:pPr>
              <a:defRPr/>
            </a:pPr>
            <a:fld id="{1B093DDB-CE87-41B8-95CE-6A228B33FF99}" type="datetimeFigureOut">
              <a:rPr lang="ru-RU"/>
              <a:pPr>
                <a:defRPr/>
              </a:pPr>
              <a:t>29.04.2026</a:t>
            </a:fld>
            <a:endParaRPr lang="ru-RU"/>
          </a:p>
        </p:txBody>
      </p:sp>
      <p:sp>
        <p:nvSpPr>
          <p:cNvPr id="5" name="Footer Placeholder 4"/>
          <p:cNvSpPr>
            <a:spLocks noGrp="1"/>
          </p:cNvSpPr>
          <p:nvPr>
            <p:ph type="ftr" sz="quarter" idx="11"/>
          </p:nvPr>
        </p:nvSpPr>
        <p:spPr bwMode="auto"/>
        <p:txBody>
          <a:bodyPr/>
          <a:lstStyle/>
          <a:p>
            <a:pPr>
              <a:defRPr/>
            </a:pPr>
            <a:endParaRPr lang="ru-RU"/>
          </a:p>
        </p:txBody>
      </p:sp>
      <p:sp>
        <p:nvSpPr>
          <p:cNvPr id="6" name="Slide Number Placeholder 5"/>
          <p:cNvSpPr>
            <a:spLocks noGrp="1"/>
          </p:cNvSpPr>
          <p:nvPr>
            <p:ph type="sldNum" sz="quarter" idx="12"/>
          </p:nvPr>
        </p:nvSpPr>
        <p:spPr bwMode="auto"/>
        <p:txBody>
          <a:bodyPr/>
          <a:lstStyle/>
          <a:p>
            <a:pPr>
              <a:defRPr/>
            </a:pPr>
            <a:fld id="{B7BCAB9F-2AFC-48E9-A18D-2FC3C77DBA3A}"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PhAnim="0" type="secHead" preserve="1" userDrawn="1">
  <p:cSld name="Заголовок раздела">
    <p:spTree>
      <p:nvGrpSpPr>
        <p:cNvPr id="1" name=""/>
        <p:cNvGrpSpPr/>
        <p:nvPr/>
      </p:nvGrpSpPr>
      <p:grpSpPr bwMode="auto">
        <a:xfrm>
          <a:off x="0" y="0"/>
          <a:ext cx="0" cy="0"/>
          <a:chOff x="0" y="0"/>
          <a:chExt cx="0" cy="0"/>
        </a:xfrm>
      </p:grpSpPr>
      <p:sp>
        <p:nvSpPr>
          <p:cNvPr id="2" name="Title 1"/>
          <p:cNvSpPr>
            <a:spLocks noGrp="1"/>
          </p:cNvSpPr>
          <p:nvPr>
            <p:ph type="title"/>
          </p:nvPr>
        </p:nvSpPr>
        <p:spPr bwMode="auto">
          <a:xfrm>
            <a:off x="1154956" y="2861733"/>
            <a:ext cx="8825657" cy="1915647"/>
          </a:xfrm>
        </p:spPr>
        <p:txBody>
          <a:bodyPr anchor="b"/>
          <a:lstStyle>
            <a:lvl1pPr algn="l">
              <a:defRPr sz="4000" b="0" cap="none"/>
            </a:lvl1pPr>
          </a:lstStyle>
          <a:p>
            <a:pPr>
              <a:defRPr/>
            </a:pPr>
            <a:r>
              <a:rPr lang="ru-RU"/>
              <a:t>Образец заголовка</a:t>
            </a:r>
            <a:endParaRPr lang="en-US"/>
          </a:p>
        </p:txBody>
      </p:sp>
      <p:sp>
        <p:nvSpPr>
          <p:cNvPr id="3" name="Text Placeholder 2"/>
          <p:cNvSpPr>
            <a:spLocks noGrp="1"/>
          </p:cNvSpPr>
          <p:nvPr>
            <p:ph type="body" idx="1"/>
          </p:nvPr>
        </p:nvSpPr>
        <p:spPr bwMode="auto">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defRPr/>
            </a:pPr>
            <a:r>
              <a:rPr lang="ru-RU"/>
              <a:t>Образец текста</a:t>
            </a:r>
            <a:endParaRPr/>
          </a:p>
        </p:txBody>
      </p:sp>
      <p:sp>
        <p:nvSpPr>
          <p:cNvPr id="4" name="Date Placeholder 3"/>
          <p:cNvSpPr>
            <a:spLocks noGrp="1"/>
          </p:cNvSpPr>
          <p:nvPr>
            <p:ph type="dt" sz="half" idx="10"/>
          </p:nvPr>
        </p:nvSpPr>
        <p:spPr bwMode="auto"/>
        <p:txBody>
          <a:bodyPr/>
          <a:lstStyle/>
          <a:p>
            <a:pPr>
              <a:defRPr/>
            </a:pPr>
            <a:fld id="{1B093DDB-CE87-41B8-95CE-6A228B33FF99}" type="datetimeFigureOut">
              <a:rPr lang="ru-RU"/>
              <a:pPr>
                <a:defRPr/>
              </a:pPr>
              <a:t>29.04.2026</a:t>
            </a:fld>
            <a:endParaRPr lang="ru-RU"/>
          </a:p>
        </p:txBody>
      </p:sp>
      <p:sp>
        <p:nvSpPr>
          <p:cNvPr id="5" name="Footer Placeholder 4"/>
          <p:cNvSpPr>
            <a:spLocks noGrp="1"/>
          </p:cNvSpPr>
          <p:nvPr>
            <p:ph type="ftr" sz="quarter" idx="11"/>
          </p:nvPr>
        </p:nvSpPr>
        <p:spPr bwMode="auto"/>
        <p:txBody>
          <a:bodyPr/>
          <a:lstStyle/>
          <a:p>
            <a:pPr>
              <a:defRPr/>
            </a:pPr>
            <a:endParaRPr lang="ru-RU"/>
          </a:p>
        </p:txBody>
      </p:sp>
      <p:sp>
        <p:nvSpPr>
          <p:cNvPr id="6" name="Slide Number Placeholder 5"/>
          <p:cNvSpPr>
            <a:spLocks noGrp="1"/>
          </p:cNvSpPr>
          <p:nvPr>
            <p:ph type="sldNum" sz="quarter" idx="12"/>
          </p:nvPr>
        </p:nvSpPr>
        <p:spPr bwMode="auto"/>
        <p:txBody>
          <a:bodyPr/>
          <a:lstStyle/>
          <a:p>
            <a:pPr>
              <a:defRPr/>
            </a:pPr>
            <a:fld id="{B7BCAB9F-2AFC-48E9-A18D-2FC3C77DBA3A}"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PhAnim="0" type="twoObj" preserve="1" userDrawn="1">
  <p:cSld name="Два объекта">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p>
            <a:pPr>
              <a:defRPr/>
            </a:pPr>
            <a:r>
              <a:rPr lang="ru-RU"/>
              <a:t>Образец заголовка</a:t>
            </a:r>
            <a:endParaRPr lang="en-US"/>
          </a:p>
        </p:txBody>
      </p:sp>
      <p:sp>
        <p:nvSpPr>
          <p:cNvPr id="3" name="Content Placeholder 2"/>
          <p:cNvSpPr>
            <a:spLocks noGrp="1"/>
          </p:cNvSpPr>
          <p:nvPr>
            <p:ph sz="half" idx="1"/>
          </p:nvPr>
        </p:nvSpPr>
        <p:spPr bwMode="auto">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lang="en-US"/>
          </a:p>
        </p:txBody>
      </p:sp>
      <p:sp>
        <p:nvSpPr>
          <p:cNvPr id="4" name="Content Placeholder 3"/>
          <p:cNvSpPr>
            <a:spLocks noGrp="1"/>
          </p:cNvSpPr>
          <p:nvPr>
            <p:ph sz="half" idx="2"/>
          </p:nvPr>
        </p:nvSpPr>
        <p:spPr bwMode="auto">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lang="en-US"/>
          </a:p>
        </p:txBody>
      </p:sp>
      <p:sp>
        <p:nvSpPr>
          <p:cNvPr id="5" name="Date Placeholder 4"/>
          <p:cNvSpPr>
            <a:spLocks noGrp="1"/>
          </p:cNvSpPr>
          <p:nvPr>
            <p:ph type="dt" sz="half" idx="10"/>
          </p:nvPr>
        </p:nvSpPr>
        <p:spPr bwMode="auto"/>
        <p:txBody>
          <a:bodyPr/>
          <a:lstStyle/>
          <a:p>
            <a:pPr>
              <a:defRPr/>
            </a:pPr>
            <a:fld id="{1B093DDB-CE87-41B8-95CE-6A228B33FF99}" type="datetimeFigureOut">
              <a:rPr lang="ru-RU"/>
              <a:pPr>
                <a:defRPr/>
              </a:pPr>
              <a:t>29.04.2026</a:t>
            </a:fld>
            <a:endParaRPr lang="ru-RU"/>
          </a:p>
        </p:txBody>
      </p:sp>
      <p:sp>
        <p:nvSpPr>
          <p:cNvPr id="6" name="Footer Placeholder 5"/>
          <p:cNvSpPr>
            <a:spLocks noGrp="1"/>
          </p:cNvSpPr>
          <p:nvPr>
            <p:ph type="ftr" sz="quarter" idx="11"/>
          </p:nvPr>
        </p:nvSpPr>
        <p:spPr bwMode="auto"/>
        <p:txBody>
          <a:bodyPr/>
          <a:lstStyle/>
          <a:p>
            <a:pPr>
              <a:defRPr/>
            </a:pPr>
            <a:endParaRPr lang="ru-RU"/>
          </a:p>
        </p:txBody>
      </p:sp>
      <p:sp>
        <p:nvSpPr>
          <p:cNvPr id="7" name="Slide Number Placeholder 6"/>
          <p:cNvSpPr>
            <a:spLocks noGrp="1"/>
          </p:cNvSpPr>
          <p:nvPr>
            <p:ph type="sldNum" sz="quarter" idx="12"/>
          </p:nvPr>
        </p:nvSpPr>
        <p:spPr bwMode="auto"/>
        <p:txBody>
          <a:bodyPr/>
          <a:lstStyle/>
          <a:p>
            <a:pPr>
              <a:defRPr/>
            </a:pPr>
            <a:fld id="{B7BCAB9F-2AFC-48E9-A18D-2FC3C77DBA3A}"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PhAnim="0" type="twoTxTwoObj" preserve="1" userDrawn="1">
  <p:cSld name="Сравнение">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lvl1pPr>
              <a:defRPr/>
            </a:lvl1pPr>
          </a:lstStyle>
          <a:p>
            <a:pPr>
              <a:defRPr/>
            </a:pPr>
            <a:r>
              <a:rPr lang="ru-RU"/>
              <a:t>Образец заголовка</a:t>
            </a:r>
            <a:endParaRPr lang="en-US"/>
          </a:p>
        </p:txBody>
      </p:sp>
      <p:sp>
        <p:nvSpPr>
          <p:cNvPr id="3" name="Text Placeholder 2"/>
          <p:cNvSpPr>
            <a:spLocks noGrp="1"/>
          </p:cNvSpPr>
          <p:nvPr>
            <p:ph type="body" idx="1"/>
          </p:nvPr>
        </p:nvSpPr>
        <p:spPr bwMode="auto">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ru-RU"/>
              <a:t>Образец текста</a:t>
            </a:r>
            <a:endParaRPr/>
          </a:p>
        </p:txBody>
      </p:sp>
      <p:sp>
        <p:nvSpPr>
          <p:cNvPr id="4" name="Content Placeholder 3"/>
          <p:cNvSpPr>
            <a:spLocks noGrp="1"/>
          </p:cNvSpPr>
          <p:nvPr>
            <p:ph sz="half" idx="2"/>
          </p:nvPr>
        </p:nvSpPr>
        <p:spPr bwMode="auto">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lang="en-US"/>
          </a:p>
        </p:txBody>
      </p:sp>
      <p:sp>
        <p:nvSpPr>
          <p:cNvPr id="5" name="Text Placeholder 4"/>
          <p:cNvSpPr>
            <a:spLocks noGrp="1"/>
          </p:cNvSpPr>
          <p:nvPr>
            <p:ph type="body" sz="quarter" idx="3"/>
          </p:nvPr>
        </p:nvSpPr>
        <p:spPr bwMode="auto">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ru-RU"/>
              <a:t>Образец текста</a:t>
            </a:r>
            <a:endParaRPr/>
          </a:p>
        </p:txBody>
      </p:sp>
      <p:sp>
        <p:nvSpPr>
          <p:cNvPr id="6" name="Content Placeholder 5"/>
          <p:cNvSpPr>
            <a:spLocks noGrp="1"/>
          </p:cNvSpPr>
          <p:nvPr>
            <p:ph sz="quarter" idx="4"/>
          </p:nvPr>
        </p:nvSpPr>
        <p:spPr bwMode="auto">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lang="en-US"/>
          </a:p>
        </p:txBody>
      </p:sp>
      <p:sp>
        <p:nvSpPr>
          <p:cNvPr id="7" name="Date Placeholder 6"/>
          <p:cNvSpPr>
            <a:spLocks noGrp="1"/>
          </p:cNvSpPr>
          <p:nvPr>
            <p:ph type="dt" sz="half" idx="10"/>
          </p:nvPr>
        </p:nvSpPr>
        <p:spPr bwMode="auto"/>
        <p:txBody>
          <a:bodyPr/>
          <a:lstStyle/>
          <a:p>
            <a:pPr>
              <a:defRPr/>
            </a:pPr>
            <a:fld id="{1B093DDB-CE87-41B8-95CE-6A228B33FF99}" type="datetimeFigureOut">
              <a:rPr lang="ru-RU"/>
              <a:pPr>
                <a:defRPr/>
              </a:pPr>
              <a:t>29.04.2026</a:t>
            </a:fld>
            <a:endParaRPr lang="ru-RU"/>
          </a:p>
        </p:txBody>
      </p:sp>
      <p:sp>
        <p:nvSpPr>
          <p:cNvPr id="8" name="Footer Placeholder 7"/>
          <p:cNvSpPr>
            <a:spLocks noGrp="1"/>
          </p:cNvSpPr>
          <p:nvPr>
            <p:ph type="ftr" sz="quarter" idx="11"/>
          </p:nvPr>
        </p:nvSpPr>
        <p:spPr bwMode="auto"/>
        <p:txBody>
          <a:bodyPr/>
          <a:lstStyle/>
          <a:p>
            <a:pPr>
              <a:defRPr/>
            </a:pPr>
            <a:endParaRPr lang="ru-RU"/>
          </a:p>
        </p:txBody>
      </p:sp>
      <p:sp>
        <p:nvSpPr>
          <p:cNvPr id="9" name="Slide Number Placeholder 8"/>
          <p:cNvSpPr>
            <a:spLocks noGrp="1"/>
          </p:cNvSpPr>
          <p:nvPr>
            <p:ph type="sldNum" sz="quarter" idx="12"/>
          </p:nvPr>
        </p:nvSpPr>
        <p:spPr bwMode="auto"/>
        <p:txBody>
          <a:bodyPr/>
          <a:lstStyle/>
          <a:p>
            <a:pPr>
              <a:defRPr/>
            </a:pPr>
            <a:fld id="{B7BCAB9F-2AFC-48E9-A18D-2FC3C77DBA3A}"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PhAnim="0" type="titleOnly" preserve="1" userDrawn="1">
  <p:cSld name="Только заголовок">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p>
            <a:pPr>
              <a:defRPr/>
            </a:pPr>
            <a:r>
              <a:rPr lang="ru-RU"/>
              <a:t>Образец заголовка</a:t>
            </a:r>
            <a:endParaRPr lang="en-US"/>
          </a:p>
        </p:txBody>
      </p:sp>
      <p:sp>
        <p:nvSpPr>
          <p:cNvPr id="7" name="Date Placeholder 2"/>
          <p:cNvSpPr>
            <a:spLocks noGrp="1"/>
          </p:cNvSpPr>
          <p:nvPr>
            <p:ph type="dt" sz="half" idx="10"/>
          </p:nvPr>
        </p:nvSpPr>
        <p:spPr bwMode="auto"/>
        <p:txBody>
          <a:bodyPr/>
          <a:lstStyle/>
          <a:p>
            <a:pPr>
              <a:defRPr/>
            </a:pPr>
            <a:fld id="{1B093DDB-CE87-41B8-95CE-6A228B33FF99}" type="datetimeFigureOut">
              <a:rPr lang="ru-RU"/>
              <a:pPr>
                <a:defRPr/>
              </a:pPr>
              <a:t>29.04.2026</a:t>
            </a:fld>
            <a:endParaRPr lang="ru-RU"/>
          </a:p>
        </p:txBody>
      </p:sp>
      <p:sp>
        <p:nvSpPr>
          <p:cNvPr id="5" name="Footer Placeholder 3"/>
          <p:cNvSpPr>
            <a:spLocks noGrp="1"/>
          </p:cNvSpPr>
          <p:nvPr>
            <p:ph type="ftr" sz="quarter" idx="11"/>
          </p:nvPr>
        </p:nvSpPr>
        <p:spPr bwMode="auto"/>
        <p:txBody>
          <a:bodyPr/>
          <a:lstStyle/>
          <a:p>
            <a:pPr>
              <a:defRPr/>
            </a:pPr>
            <a:endParaRPr lang="ru-RU"/>
          </a:p>
        </p:txBody>
      </p:sp>
      <p:sp>
        <p:nvSpPr>
          <p:cNvPr id="6" name="Slide Number Placeholder 4"/>
          <p:cNvSpPr>
            <a:spLocks noGrp="1"/>
          </p:cNvSpPr>
          <p:nvPr>
            <p:ph type="sldNum" sz="quarter" idx="12"/>
          </p:nvPr>
        </p:nvSpPr>
        <p:spPr bwMode="auto"/>
        <p:txBody>
          <a:bodyPr/>
          <a:lstStyle/>
          <a:p>
            <a:pPr>
              <a:defRPr/>
            </a:pPr>
            <a:fld id="{B7BCAB9F-2AFC-48E9-A18D-2FC3C77DBA3A}"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PhAnim="0" type="blank" preserve="1" userDrawn="1">
  <p:cSld name="Пустой слайд">
    <p:spTree>
      <p:nvGrpSpPr>
        <p:cNvPr id="1" name=""/>
        <p:cNvGrpSpPr/>
        <p:nvPr/>
      </p:nvGrpSpPr>
      <p:grpSpPr bwMode="auto">
        <a:xfrm>
          <a:off x="0" y="0"/>
          <a:ext cx="0" cy="0"/>
          <a:chOff x="0" y="0"/>
          <a:chExt cx="0" cy="0"/>
        </a:xfrm>
      </p:grpSpPr>
      <p:sp>
        <p:nvSpPr>
          <p:cNvPr id="7" name="Date Placeholder 1"/>
          <p:cNvSpPr>
            <a:spLocks noGrp="1"/>
          </p:cNvSpPr>
          <p:nvPr>
            <p:ph type="dt" sz="half" idx="10"/>
          </p:nvPr>
        </p:nvSpPr>
        <p:spPr bwMode="auto"/>
        <p:txBody>
          <a:bodyPr/>
          <a:lstStyle/>
          <a:p>
            <a:pPr>
              <a:defRPr/>
            </a:pPr>
            <a:fld id="{1B093DDB-CE87-41B8-95CE-6A228B33FF99}" type="datetimeFigureOut">
              <a:rPr lang="ru-RU"/>
              <a:pPr>
                <a:defRPr/>
              </a:pPr>
              <a:t>29.04.2026</a:t>
            </a:fld>
            <a:endParaRPr lang="ru-RU"/>
          </a:p>
        </p:txBody>
      </p:sp>
      <p:sp>
        <p:nvSpPr>
          <p:cNvPr id="5" name="Footer Placeholder 2"/>
          <p:cNvSpPr>
            <a:spLocks noGrp="1"/>
          </p:cNvSpPr>
          <p:nvPr>
            <p:ph type="ftr" sz="quarter" idx="11"/>
          </p:nvPr>
        </p:nvSpPr>
        <p:spPr bwMode="auto"/>
        <p:txBody>
          <a:bodyPr/>
          <a:lstStyle/>
          <a:p>
            <a:pPr>
              <a:defRPr/>
            </a:pPr>
            <a:endParaRPr lang="ru-RU"/>
          </a:p>
        </p:txBody>
      </p:sp>
      <p:sp>
        <p:nvSpPr>
          <p:cNvPr id="6" name="Slide Number Placeholder 3"/>
          <p:cNvSpPr>
            <a:spLocks noGrp="1"/>
          </p:cNvSpPr>
          <p:nvPr>
            <p:ph type="sldNum" sz="quarter" idx="12"/>
          </p:nvPr>
        </p:nvSpPr>
        <p:spPr bwMode="auto"/>
        <p:txBody>
          <a:bodyPr/>
          <a:lstStyle/>
          <a:p>
            <a:pPr>
              <a:defRPr/>
            </a:pPr>
            <a:fld id="{B7BCAB9F-2AFC-48E9-A18D-2FC3C77DBA3A}"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PhAnim="0" type="objTx" preserve="1" userDrawn="1">
  <p:cSld name="Объект с подписью">
    <p:spTree>
      <p:nvGrpSpPr>
        <p:cNvPr id="1" name=""/>
        <p:cNvGrpSpPr/>
        <p:nvPr/>
      </p:nvGrpSpPr>
      <p:grpSpPr bwMode="auto">
        <a:xfrm>
          <a:off x="0" y="0"/>
          <a:ext cx="0" cy="0"/>
          <a:chOff x="0" y="0"/>
          <a:chExt cx="0" cy="0"/>
        </a:xfrm>
      </p:grpSpPr>
      <p:sp>
        <p:nvSpPr>
          <p:cNvPr id="2" name="Title 1"/>
          <p:cNvSpPr>
            <a:spLocks noGrp="1"/>
          </p:cNvSpPr>
          <p:nvPr>
            <p:ph type="title"/>
          </p:nvPr>
        </p:nvSpPr>
        <p:spPr bwMode="auto">
          <a:xfrm>
            <a:off x="1154953" y="1447800"/>
            <a:ext cx="3401064" cy="1447800"/>
          </a:xfrm>
        </p:spPr>
        <p:txBody>
          <a:bodyPr anchor="b"/>
          <a:lstStyle>
            <a:lvl1pPr algn="l">
              <a:defRPr sz="2400" b="0"/>
            </a:lvl1pPr>
          </a:lstStyle>
          <a:p>
            <a:pPr>
              <a:defRPr/>
            </a:pPr>
            <a:r>
              <a:rPr lang="ru-RU"/>
              <a:t>Образец заголовка</a:t>
            </a:r>
            <a:endParaRPr lang="en-US"/>
          </a:p>
        </p:txBody>
      </p:sp>
      <p:sp>
        <p:nvSpPr>
          <p:cNvPr id="3" name="Content Placeholder 2"/>
          <p:cNvSpPr>
            <a:spLocks noGrp="1"/>
          </p:cNvSpPr>
          <p:nvPr>
            <p:ph idx="1"/>
          </p:nvPr>
        </p:nvSpPr>
        <p:spPr bwMode="auto">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lang="en-US"/>
          </a:p>
        </p:txBody>
      </p:sp>
      <p:sp>
        <p:nvSpPr>
          <p:cNvPr id="4" name="Text Placeholder 3"/>
          <p:cNvSpPr>
            <a:spLocks noGrp="1"/>
          </p:cNvSpPr>
          <p:nvPr>
            <p:ph type="body" sz="half" idx="2"/>
          </p:nvPr>
        </p:nvSpPr>
        <p:spPr bwMode="auto">
          <a:xfrm>
            <a:off x="1154953" y="3129280"/>
            <a:ext cx="3401062" cy="289559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defRPr/>
            </a:pPr>
            <a:r>
              <a:rPr lang="ru-RU"/>
              <a:t>Образец текста</a:t>
            </a:r>
            <a:endParaRPr/>
          </a:p>
        </p:txBody>
      </p:sp>
      <p:sp>
        <p:nvSpPr>
          <p:cNvPr id="7" name="Date Placeholder 4"/>
          <p:cNvSpPr>
            <a:spLocks noGrp="1"/>
          </p:cNvSpPr>
          <p:nvPr>
            <p:ph type="dt" sz="half" idx="10"/>
          </p:nvPr>
        </p:nvSpPr>
        <p:spPr bwMode="auto"/>
        <p:txBody>
          <a:bodyPr/>
          <a:lstStyle/>
          <a:p>
            <a:pPr>
              <a:defRPr/>
            </a:pPr>
            <a:fld id="{1B093DDB-CE87-41B8-95CE-6A228B33FF99}" type="datetimeFigureOut">
              <a:rPr lang="ru-RU"/>
              <a:pPr>
                <a:defRPr/>
              </a:pPr>
              <a:t>29.04.2026</a:t>
            </a:fld>
            <a:endParaRPr lang="ru-RU"/>
          </a:p>
        </p:txBody>
      </p:sp>
      <p:sp>
        <p:nvSpPr>
          <p:cNvPr id="5" name="Footer Placeholder 5"/>
          <p:cNvSpPr>
            <a:spLocks noGrp="1"/>
          </p:cNvSpPr>
          <p:nvPr>
            <p:ph type="ftr" sz="quarter" idx="11"/>
          </p:nvPr>
        </p:nvSpPr>
        <p:spPr bwMode="auto"/>
        <p:txBody>
          <a:bodyPr/>
          <a:lstStyle/>
          <a:p>
            <a:pPr>
              <a:defRPr/>
            </a:pPr>
            <a:endParaRPr lang="ru-RU"/>
          </a:p>
        </p:txBody>
      </p:sp>
      <p:sp>
        <p:nvSpPr>
          <p:cNvPr id="6" name="Slide Number Placeholder 6"/>
          <p:cNvSpPr>
            <a:spLocks noGrp="1"/>
          </p:cNvSpPr>
          <p:nvPr>
            <p:ph type="sldNum" sz="quarter" idx="12"/>
          </p:nvPr>
        </p:nvSpPr>
        <p:spPr bwMode="auto"/>
        <p:txBody>
          <a:bodyPr/>
          <a:lstStyle/>
          <a:p>
            <a:pPr>
              <a:defRPr/>
            </a:pPr>
            <a:fld id="{B7BCAB9F-2AFC-48E9-A18D-2FC3C77DBA3A}"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PhAnim="0" type="picTx" preserve="1" userDrawn="1">
  <p:cSld name="Рисунок с подписью">
    <p:spTree>
      <p:nvGrpSpPr>
        <p:cNvPr id="1" name=""/>
        <p:cNvGrpSpPr/>
        <p:nvPr/>
      </p:nvGrpSpPr>
      <p:grpSpPr bwMode="auto">
        <a:xfrm>
          <a:off x="0" y="0"/>
          <a:ext cx="0" cy="0"/>
          <a:chOff x="0" y="0"/>
          <a:chExt cx="0" cy="0"/>
        </a:xfrm>
      </p:grpSpPr>
      <p:sp>
        <p:nvSpPr>
          <p:cNvPr id="2" name="Title 1"/>
          <p:cNvSpPr>
            <a:spLocks noGrp="1"/>
          </p:cNvSpPr>
          <p:nvPr>
            <p:ph type="title"/>
          </p:nvPr>
        </p:nvSpPr>
        <p:spPr bwMode="auto">
          <a:xfrm>
            <a:off x="1153907" y="1854192"/>
            <a:ext cx="5092906" cy="1574808"/>
          </a:xfrm>
        </p:spPr>
        <p:txBody>
          <a:bodyPr anchor="b">
            <a:normAutofit/>
          </a:bodyPr>
          <a:lstStyle>
            <a:lvl1pPr algn="l">
              <a:defRPr sz="3600" b="0"/>
            </a:lvl1pPr>
          </a:lstStyle>
          <a:p>
            <a:pPr>
              <a:defRPr/>
            </a:pPr>
            <a:r>
              <a:rPr lang="ru-RU"/>
              <a:t>Образец заголовка</a:t>
            </a:r>
            <a:endParaRPr lang="en-US"/>
          </a:p>
        </p:txBody>
      </p:sp>
      <p:sp>
        <p:nvSpPr>
          <p:cNvPr id="3" name="Picture Placeholder 2"/>
          <p:cNvSpPr>
            <a:spLocks noGrp="1" noChangeAspect="1"/>
          </p:cNvSpPr>
          <p:nvPr>
            <p:ph type="pic" idx="1"/>
          </p:nvPr>
        </p:nvSpPr>
        <p:spPr bwMode="auto">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a:defRPr/>
            </a:pPr>
            <a:r>
              <a:rPr lang="ru-RU"/>
              <a:t>Вставка рисунка</a:t>
            </a:r>
            <a:endParaRPr lang="en-US"/>
          </a:p>
        </p:txBody>
      </p:sp>
      <p:sp>
        <p:nvSpPr>
          <p:cNvPr id="4" name="Text Placeholder 3"/>
          <p:cNvSpPr>
            <a:spLocks noGrp="1"/>
          </p:cNvSpPr>
          <p:nvPr>
            <p:ph type="body" sz="half" idx="2"/>
          </p:nvPr>
        </p:nvSpPr>
        <p:spPr bwMode="auto">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defRPr/>
            </a:pPr>
            <a:r>
              <a:rPr lang="ru-RU"/>
              <a:t>Образец текста</a:t>
            </a:r>
            <a:endParaRPr/>
          </a:p>
        </p:txBody>
      </p:sp>
      <p:sp>
        <p:nvSpPr>
          <p:cNvPr id="5" name="Date Placeholder 4"/>
          <p:cNvSpPr>
            <a:spLocks noGrp="1"/>
          </p:cNvSpPr>
          <p:nvPr>
            <p:ph type="dt" sz="half" idx="10"/>
          </p:nvPr>
        </p:nvSpPr>
        <p:spPr bwMode="auto"/>
        <p:txBody>
          <a:bodyPr/>
          <a:lstStyle/>
          <a:p>
            <a:pPr>
              <a:defRPr/>
            </a:pPr>
            <a:fld id="{1B093DDB-CE87-41B8-95CE-6A228B33FF99}" type="datetimeFigureOut">
              <a:rPr lang="ru-RU"/>
              <a:pPr>
                <a:defRPr/>
              </a:pPr>
              <a:t>29.04.2026</a:t>
            </a:fld>
            <a:endParaRPr lang="ru-RU"/>
          </a:p>
        </p:txBody>
      </p:sp>
      <p:sp>
        <p:nvSpPr>
          <p:cNvPr id="6" name="Footer Placeholder 5"/>
          <p:cNvSpPr>
            <a:spLocks noGrp="1"/>
          </p:cNvSpPr>
          <p:nvPr>
            <p:ph type="ftr" sz="quarter" idx="11"/>
          </p:nvPr>
        </p:nvSpPr>
        <p:spPr bwMode="auto"/>
        <p:txBody>
          <a:bodyPr/>
          <a:lstStyle/>
          <a:p>
            <a:pPr>
              <a:defRPr/>
            </a:pPr>
            <a:endParaRPr lang="ru-RU"/>
          </a:p>
        </p:txBody>
      </p:sp>
      <p:sp>
        <p:nvSpPr>
          <p:cNvPr id="7" name="Slide Number Placeholder 6"/>
          <p:cNvSpPr>
            <a:spLocks noGrp="1"/>
          </p:cNvSpPr>
          <p:nvPr>
            <p:ph type="sldNum" sz="quarter" idx="12"/>
          </p:nvPr>
        </p:nvSpPr>
        <p:spPr bwMode="auto"/>
        <p:txBody>
          <a:bodyPr/>
          <a:lstStyle/>
          <a:p>
            <a:pPr>
              <a:defRPr/>
            </a:pPr>
            <a:fld id="{B7BCAB9F-2AFC-48E9-A18D-2FC3C77DBA3A}"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PhAnim="0" preserve="1" userDrawn="1">
  <p:cSld name="Панорамная фотография с подписью">
    <p:spTree>
      <p:nvGrpSpPr>
        <p:cNvPr id="1" name=""/>
        <p:cNvGrpSpPr/>
        <p:nvPr/>
      </p:nvGrpSpPr>
      <p:grpSpPr bwMode="auto">
        <a:xfrm>
          <a:off x="0" y="0"/>
          <a:ext cx="0" cy="0"/>
          <a:chOff x="0" y="0"/>
          <a:chExt cx="0" cy="0"/>
        </a:xfrm>
      </p:grpSpPr>
      <p:sp>
        <p:nvSpPr>
          <p:cNvPr id="2" name="Title 1"/>
          <p:cNvSpPr>
            <a:spLocks noGrp="1"/>
          </p:cNvSpPr>
          <p:nvPr>
            <p:ph type="title"/>
          </p:nvPr>
        </p:nvSpPr>
        <p:spPr bwMode="auto">
          <a:xfrm>
            <a:off x="1154956" y="4800587"/>
            <a:ext cx="8825657" cy="566738"/>
          </a:xfrm>
        </p:spPr>
        <p:txBody>
          <a:bodyPr anchor="b">
            <a:normAutofit/>
          </a:bodyPr>
          <a:lstStyle>
            <a:lvl1pPr algn="l">
              <a:defRPr sz="2400" b="0"/>
            </a:lvl1pPr>
          </a:lstStyle>
          <a:p>
            <a:pPr>
              <a:defRPr/>
            </a:pPr>
            <a:r>
              <a:rPr lang="ru-RU"/>
              <a:t>Образец заголовка</a:t>
            </a:r>
            <a:endParaRPr lang="en-US"/>
          </a:p>
        </p:txBody>
      </p:sp>
      <p:sp>
        <p:nvSpPr>
          <p:cNvPr id="3" name="Picture Placeholder 2"/>
          <p:cNvSpPr>
            <a:spLocks noGrp="1" noChangeAspect="1"/>
          </p:cNvSpPr>
          <p:nvPr>
            <p:ph type="pic" idx="1"/>
          </p:nvPr>
        </p:nvSpPr>
        <p:spPr bwMode="auto">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a:defRPr/>
            </a:pPr>
            <a:r>
              <a:rPr lang="ru-RU"/>
              <a:t>Вставка рисунка</a:t>
            </a:r>
            <a:endParaRPr lang="en-US"/>
          </a:p>
        </p:txBody>
      </p:sp>
      <p:sp>
        <p:nvSpPr>
          <p:cNvPr id="4" name="Text Placeholder 3"/>
          <p:cNvSpPr>
            <a:spLocks noGrp="1"/>
          </p:cNvSpPr>
          <p:nvPr>
            <p:ph type="body" sz="half" idx="2"/>
          </p:nvPr>
        </p:nvSpPr>
        <p:spPr bwMode="auto">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defRPr/>
            </a:pPr>
            <a:r>
              <a:rPr lang="ru-RU"/>
              <a:t>Образец текста</a:t>
            </a:r>
            <a:endParaRPr/>
          </a:p>
        </p:txBody>
      </p:sp>
      <p:sp>
        <p:nvSpPr>
          <p:cNvPr id="5" name="Date Placeholder 4"/>
          <p:cNvSpPr>
            <a:spLocks noGrp="1"/>
          </p:cNvSpPr>
          <p:nvPr>
            <p:ph type="dt" sz="half" idx="10"/>
          </p:nvPr>
        </p:nvSpPr>
        <p:spPr bwMode="auto"/>
        <p:txBody>
          <a:bodyPr/>
          <a:lstStyle/>
          <a:p>
            <a:pPr>
              <a:defRPr/>
            </a:pPr>
            <a:fld id="{1B093DDB-CE87-41B8-95CE-6A228B33FF99}" type="datetimeFigureOut">
              <a:rPr lang="ru-RU"/>
              <a:pPr>
                <a:defRPr/>
              </a:pPr>
              <a:t>29.04.2026</a:t>
            </a:fld>
            <a:endParaRPr lang="ru-RU"/>
          </a:p>
        </p:txBody>
      </p:sp>
      <p:sp>
        <p:nvSpPr>
          <p:cNvPr id="6" name="Footer Placeholder 5"/>
          <p:cNvSpPr>
            <a:spLocks noGrp="1"/>
          </p:cNvSpPr>
          <p:nvPr>
            <p:ph type="ftr" sz="quarter" idx="11"/>
          </p:nvPr>
        </p:nvSpPr>
        <p:spPr bwMode="auto"/>
        <p:txBody>
          <a:bodyPr/>
          <a:lstStyle/>
          <a:p>
            <a:pPr>
              <a:defRPr/>
            </a:pPr>
            <a:endParaRPr lang="ru-RU"/>
          </a:p>
        </p:txBody>
      </p:sp>
      <p:sp>
        <p:nvSpPr>
          <p:cNvPr id="7" name="Slide Number Placeholder 6"/>
          <p:cNvSpPr>
            <a:spLocks noGrp="1"/>
          </p:cNvSpPr>
          <p:nvPr>
            <p:ph type="sldNum" sz="quarter" idx="12"/>
          </p:nvPr>
        </p:nvSpPr>
        <p:spPr bwMode="auto"/>
        <p:txBody>
          <a:bodyPr/>
          <a:lstStyle/>
          <a:p>
            <a:pPr>
              <a:defRPr/>
            </a:pPr>
            <a:fld id="{B7BCAB9F-2AFC-48E9-A18D-2FC3C77DBA3A}"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PhAnim="0" preserve="1" userDrawn="1">
  <p:cSld name="Заголовок и подпись">
    <p:spTree>
      <p:nvGrpSpPr>
        <p:cNvPr id="1" name=""/>
        <p:cNvGrpSpPr/>
        <p:nvPr/>
      </p:nvGrpSpPr>
      <p:grpSpPr bwMode="auto">
        <a:xfrm>
          <a:off x="0" y="0"/>
          <a:ext cx="0" cy="0"/>
          <a:chOff x="0" y="0"/>
          <a:chExt cx="0" cy="0"/>
        </a:xfrm>
      </p:grpSpPr>
      <p:sp>
        <p:nvSpPr>
          <p:cNvPr id="2" name="Title 1"/>
          <p:cNvSpPr>
            <a:spLocks noGrp="1"/>
          </p:cNvSpPr>
          <p:nvPr>
            <p:ph type="title"/>
          </p:nvPr>
        </p:nvSpPr>
        <p:spPr bwMode="auto">
          <a:xfrm>
            <a:off x="1154954" y="1447800"/>
            <a:ext cx="8825659" cy="1981200"/>
          </a:xfrm>
        </p:spPr>
        <p:txBody>
          <a:bodyPr/>
          <a:lstStyle>
            <a:lvl1pPr>
              <a:defRPr sz="4800"/>
            </a:lvl1pPr>
          </a:lstStyle>
          <a:p>
            <a:pPr>
              <a:defRPr/>
            </a:pPr>
            <a:r>
              <a:rPr lang="ru-RU"/>
              <a:t>Образец заголовка</a:t>
            </a:r>
            <a:endParaRPr lang="en-US"/>
          </a:p>
        </p:txBody>
      </p:sp>
      <p:sp>
        <p:nvSpPr>
          <p:cNvPr id="8" name="Text Placeholder 3"/>
          <p:cNvSpPr>
            <a:spLocks noGrp="1"/>
          </p:cNvSpPr>
          <p:nvPr>
            <p:ph type="body" sz="half" idx="2"/>
          </p:nvPr>
        </p:nvSpPr>
        <p:spPr bwMode="auto">
          <a:xfrm>
            <a:off x="1154954" y="3657600"/>
            <a:ext cx="8825659" cy="2362199"/>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defRPr/>
            </a:pPr>
            <a:r>
              <a:rPr lang="ru-RU"/>
              <a:t>Образец текста</a:t>
            </a:r>
            <a:endParaRPr/>
          </a:p>
        </p:txBody>
      </p:sp>
      <p:sp>
        <p:nvSpPr>
          <p:cNvPr id="4" name="Date Placeholder 3"/>
          <p:cNvSpPr>
            <a:spLocks noGrp="1"/>
          </p:cNvSpPr>
          <p:nvPr>
            <p:ph type="dt" sz="half" idx="10"/>
          </p:nvPr>
        </p:nvSpPr>
        <p:spPr bwMode="auto"/>
        <p:txBody>
          <a:bodyPr/>
          <a:lstStyle/>
          <a:p>
            <a:pPr>
              <a:defRPr/>
            </a:pPr>
            <a:fld id="{1B093DDB-CE87-41B8-95CE-6A228B33FF99}" type="datetimeFigureOut">
              <a:rPr lang="ru-RU"/>
              <a:pPr>
                <a:defRPr/>
              </a:pPr>
              <a:t>29.04.2026</a:t>
            </a:fld>
            <a:endParaRPr lang="ru-RU"/>
          </a:p>
        </p:txBody>
      </p:sp>
      <p:sp>
        <p:nvSpPr>
          <p:cNvPr id="5" name="Footer Placeholder 4"/>
          <p:cNvSpPr>
            <a:spLocks noGrp="1"/>
          </p:cNvSpPr>
          <p:nvPr>
            <p:ph type="ftr" sz="quarter" idx="11"/>
          </p:nvPr>
        </p:nvSpPr>
        <p:spPr bwMode="auto"/>
        <p:txBody>
          <a:bodyPr/>
          <a:lstStyle/>
          <a:p>
            <a:pPr>
              <a:defRPr/>
            </a:pPr>
            <a:endParaRPr lang="ru-RU"/>
          </a:p>
        </p:txBody>
      </p:sp>
      <p:sp>
        <p:nvSpPr>
          <p:cNvPr id="6" name="Slide Number Placeholder 5"/>
          <p:cNvSpPr>
            <a:spLocks noGrp="1"/>
          </p:cNvSpPr>
          <p:nvPr>
            <p:ph type="sldNum" sz="quarter" idx="12"/>
          </p:nvPr>
        </p:nvSpPr>
        <p:spPr bwMode="auto"/>
        <p:txBody>
          <a:bodyPr/>
          <a:lstStyle/>
          <a:p>
            <a:pPr>
              <a:defRPr/>
            </a:pPr>
            <a:fld id="{B7BCAB9F-2AFC-48E9-A18D-2FC3C77DBA3A}" type="slidenum">
              <a:rPr lang="ru-RU"/>
              <a:pPr>
                <a:defRPr/>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PhAnim="0" preserve="1" userDrawn="1">
  <p:cSld name="Цитата с подписью">
    <p:spTree>
      <p:nvGrpSpPr>
        <p:cNvPr id="1" name=""/>
        <p:cNvGrpSpPr/>
        <p:nvPr/>
      </p:nvGrpSpPr>
      <p:grpSpPr bwMode="auto">
        <a:xfrm>
          <a:off x="0" y="0"/>
          <a:ext cx="0" cy="0"/>
          <a:chOff x="0" y="0"/>
          <a:chExt cx="0" cy="0"/>
        </a:xfrm>
      </p:grpSpPr>
      <p:sp>
        <p:nvSpPr>
          <p:cNvPr id="2" name="Title 1"/>
          <p:cNvSpPr>
            <a:spLocks noGrp="1"/>
          </p:cNvSpPr>
          <p:nvPr>
            <p:ph type="title"/>
          </p:nvPr>
        </p:nvSpPr>
        <p:spPr bwMode="auto">
          <a:xfrm>
            <a:off x="1574801" y="1447800"/>
            <a:ext cx="7999315" cy="2323374"/>
          </a:xfrm>
        </p:spPr>
        <p:txBody>
          <a:bodyPr/>
          <a:lstStyle>
            <a:lvl1pPr>
              <a:defRPr sz="4800"/>
            </a:lvl1pPr>
          </a:lstStyle>
          <a:p>
            <a:pPr>
              <a:defRPr/>
            </a:pPr>
            <a:r>
              <a:rPr lang="ru-RU"/>
              <a:t>Образец заголовка</a:t>
            </a:r>
            <a:endParaRPr lang="en-US"/>
          </a:p>
        </p:txBody>
      </p:sp>
      <p:sp>
        <p:nvSpPr>
          <p:cNvPr id="11" name="Text Placeholder 3"/>
          <p:cNvSpPr>
            <a:spLocks noGrp="1"/>
          </p:cNvSpPr>
          <p:nvPr>
            <p:ph type="body" sz="half" idx="14"/>
          </p:nvPr>
        </p:nvSpPr>
        <p:spPr bwMode="auto">
          <a:xfrm>
            <a:off x="1930400" y="3771174"/>
            <a:ext cx="7279649" cy="342174"/>
          </a:xfrm>
        </p:spPr>
        <p:txBody>
          <a:bodyPr vert="horz" lIns="91440" tIns="45720" rIns="91440" bIns="45720" rtlCol="0" anchor="t">
            <a:normAutofit/>
          </a:bodyPr>
          <a:lstStyle>
            <a:lvl1pPr marL="0" indent="0">
              <a:buNone/>
              <a:defRPr lang="en-US" sz="1400" b="0" i="0" cap="small">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defRPr/>
            </a:pPr>
            <a:r>
              <a:rPr lang="ru-RU"/>
              <a:t>Образец текста</a:t>
            </a:r>
            <a:endParaRPr/>
          </a:p>
        </p:txBody>
      </p:sp>
      <p:sp>
        <p:nvSpPr>
          <p:cNvPr id="10" name="Text Placeholder 3"/>
          <p:cNvSpPr>
            <a:spLocks noGrp="1"/>
          </p:cNvSpPr>
          <p:nvPr>
            <p:ph type="body" sz="half" idx="2"/>
          </p:nvPr>
        </p:nvSpPr>
        <p:spPr bwMode="auto">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defRPr/>
            </a:pPr>
            <a:r>
              <a:rPr lang="ru-RU"/>
              <a:t>Образец текста</a:t>
            </a:r>
            <a:endParaRPr/>
          </a:p>
        </p:txBody>
      </p:sp>
      <p:sp>
        <p:nvSpPr>
          <p:cNvPr id="4" name="Date Placeholder 3"/>
          <p:cNvSpPr>
            <a:spLocks noGrp="1"/>
          </p:cNvSpPr>
          <p:nvPr>
            <p:ph type="dt" sz="half" idx="10"/>
          </p:nvPr>
        </p:nvSpPr>
        <p:spPr bwMode="auto"/>
        <p:txBody>
          <a:bodyPr/>
          <a:lstStyle/>
          <a:p>
            <a:pPr>
              <a:defRPr/>
            </a:pPr>
            <a:fld id="{1B093DDB-CE87-41B8-95CE-6A228B33FF99}" type="datetimeFigureOut">
              <a:rPr lang="ru-RU"/>
              <a:pPr>
                <a:defRPr/>
              </a:pPr>
              <a:t>29.04.2026</a:t>
            </a:fld>
            <a:endParaRPr lang="ru-RU"/>
          </a:p>
        </p:txBody>
      </p:sp>
      <p:sp>
        <p:nvSpPr>
          <p:cNvPr id="5" name="Footer Placeholder 4"/>
          <p:cNvSpPr>
            <a:spLocks noGrp="1"/>
          </p:cNvSpPr>
          <p:nvPr>
            <p:ph type="ftr" sz="quarter" idx="11"/>
          </p:nvPr>
        </p:nvSpPr>
        <p:spPr bwMode="auto"/>
        <p:txBody>
          <a:bodyPr/>
          <a:lstStyle/>
          <a:p>
            <a:pPr>
              <a:defRPr/>
            </a:pPr>
            <a:endParaRPr lang="ru-RU"/>
          </a:p>
        </p:txBody>
      </p:sp>
      <p:sp>
        <p:nvSpPr>
          <p:cNvPr id="6" name="Slide Number Placeholder 5"/>
          <p:cNvSpPr>
            <a:spLocks noGrp="1"/>
          </p:cNvSpPr>
          <p:nvPr>
            <p:ph type="sldNum" sz="quarter" idx="12"/>
          </p:nvPr>
        </p:nvSpPr>
        <p:spPr bwMode="auto"/>
        <p:txBody>
          <a:bodyPr/>
          <a:lstStyle/>
          <a:p>
            <a:pPr>
              <a:defRPr/>
            </a:pPr>
            <a:fld id="{B7BCAB9F-2AFC-48E9-A18D-2FC3C77DBA3A}" type="slidenum">
              <a:rPr lang="ru-RU"/>
              <a:pPr>
                <a:defRPr/>
              </a:pPr>
              <a:t>‹#›</a:t>
            </a:fld>
            <a:endParaRPr lang="ru-RU"/>
          </a:p>
        </p:txBody>
      </p:sp>
      <p:sp>
        <p:nvSpPr>
          <p:cNvPr id="12" name="TextBox 11"/>
          <p:cNvSpPr txBox="1"/>
          <p:nvPr/>
        </p:nvSpPr>
        <p:spPr bwMode="auto">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defRPr/>
            </a:pPr>
            <a:r>
              <a:rPr lang="en-US"/>
              <a:t>“</a:t>
            </a:r>
            <a:endParaRPr/>
          </a:p>
        </p:txBody>
      </p:sp>
      <p:sp>
        <p:nvSpPr>
          <p:cNvPr id="15" name="TextBox 14"/>
          <p:cNvSpPr txBox="1"/>
          <p:nvPr/>
        </p:nvSpPr>
        <p:spPr bwMode="auto">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defRPr/>
            </a:pPr>
            <a:r>
              <a:rPr lang="en-US"/>
              <a:t>”</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PhAnim="0" preserve="1" userDrawn="1">
  <p:cSld name="Карточка имени">
    <p:spTree>
      <p:nvGrpSpPr>
        <p:cNvPr id="1" name=""/>
        <p:cNvGrpSpPr/>
        <p:nvPr/>
      </p:nvGrpSpPr>
      <p:grpSpPr bwMode="auto">
        <a:xfrm>
          <a:off x="0" y="0"/>
          <a:ext cx="0" cy="0"/>
          <a:chOff x="0" y="0"/>
          <a:chExt cx="0" cy="0"/>
        </a:xfrm>
      </p:grpSpPr>
      <p:sp>
        <p:nvSpPr>
          <p:cNvPr id="2" name="Title 1"/>
          <p:cNvSpPr>
            <a:spLocks noGrp="1"/>
          </p:cNvSpPr>
          <p:nvPr>
            <p:ph type="title"/>
          </p:nvPr>
        </p:nvSpPr>
        <p:spPr bwMode="auto">
          <a:xfrm>
            <a:off x="1154954" y="3124201"/>
            <a:ext cx="8825660" cy="1653180"/>
          </a:xfrm>
        </p:spPr>
        <p:txBody>
          <a:bodyPr anchor="b"/>
          <a:lstStyle>
            <a:lvl1pPr algn="l">
              <a:defRPr sz="4000" b="0" cap="none"/>
            </a:lvl1pPr>
          </a:lstStyle>
          <a:p>
            <a:pPr>
              <a:defRPr/>
            </a:pPr>
            <a:r>
              <a:rPr lang="ru-RU"/>
              <a:t>Образец заголовка</a:t>
            </a:r>
            <a:endParaRPr lang="en-US"/>
          </a:p>
        </p:txBody>
      </p:sp>
      <p:sp>
        <p:nvSpPr>
          <p:cNvPr id="3" name="Text Placeholder 2"/>
          <p:cNvSpPr>
            <a:spLocks noGrp="1"/>
          </p:cNvSpPr>
          <p:nvPr>
            <p:ph type="body" idx="1"/>
          </p:nvPr>
        </p:nvSpPr>
        <p:spPr bwMode="auto">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defRPr/>
            </a:pPr>
            <a:r>
              <a:rPr lang="ru-RU"/>
              <a:t>Образец текста</a:t>
            </a:r>
            <a:endParaRPr/>
          </a:p>
        </p:txBody>
      </p:sp>
      <p:sp>
        <p:nvSpPr>
          <p:cNvPr id="4" name="Date Placeholder 3"/>
          <p:cNvSpPr>
            <a:spLocks noGrp="1"/>
          </p:cNvSpPr>
          <p:nvPr>
            <p:ph type="dt" sz="half" idx="10"/>
          </p:nvPr>
        </p:nvSpPr>
        <p:spPr bwMode="auto"/>
        <p:txBody>
          <a:bodyPr/>
          <a:lstStyle/>
          <a:p>
            <a:pPr>
              <a:defRPr/>
            </a:pPr>
            <a:fld id="{1B093DDB-CE87-41B8-95CE-6A228B33FF99}" type="datetimeFigureOut">
              <a:rPr lang="ru-RU"/>
              <a:pPr>
                <a:defRPr/>
              </a:pPr>
              <a:t>29.04.2026</a:t>
            </a:fld>
            <a:endParaRPr lang="ru-RU"/>
          </a:p>
        </p:txBody>
      </p:sp>
      <p:sp>
        <p:nvSpPr>
          <p:cNvPr id="5" name="Footer Placeholder 4"/>
          <p:cNvSpPr>
            <a:spLocks noGrp="1"/>
          </p:cNvSpPr>
          <p:nvPr>
            <p:ph type="ftr" sz="quarter" idx="11"/>
          </p:nvPr>
        </p:nvSpPr>
        <p:spPr bwMode="auto"/>
        <p:txBody>
          <a:bodyPr/>
          <a:lstStyle/>
          <a:p>
            <a:pPr>
              <a:defRPr/>
            </a:pPr>
            <a:endParaRPr lang="ru-RU"/>
          </a:p>
        </p:txBody>
      </p:sp>
      <p:sp>
        <p:nvSpPr>
          <p:cNvPr id="6" name="Slide Number Placeholder 5"/>
          <p:cNvSpPr>
            <a:spLocks noGrp="1"/>
          </p:cNvSpPr>
          <p:nvPr>
            <p:ph type="sldNum" sz="quarter" idx="12"/>
          </p:nvPr>
        </p:nvSpPr>
        <p:spPr bwMode="auto"/>
        <p:txBody>
          <a:bodyPr/>
          <a:lstStyle/>
          <a:p>
            <a:pPr>
              <a:defRPr/>
            </a:pPr>
            <a:fld id="{B7BCAB9F-2AFC-48E9-A18D-2FC3C77DBA3A}" type="slidenum">
              <a:rPr lang="ru-RU"/>
              <a:pPr>
                <a:defRPr/>
              </a:pPr>
              <a:t>‹#›</a:t>
            </a:fld>
            <a:endParaRPr lang="ru-RU"/>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PhAnim="0" preserve="1" userDrawn="1">
  <p:cSld name="Три колонки">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lvl1pPr>
              <a:defRPr sz="4200"/>
            </a:lvl1pPr>
          </a:lstStyle>
          <a:p>
            <a:pPr>
              <a:defRPr/>
            </a:pPr>
            <a:r>
              <a:rPr lang="ru-RU"/>
              <a:t>Образец заголовка</a:t>
            </a:r>
            <a:endParaRPr lang="en-US"/>
          </a:p>
        </p:txBody>
      </p:sp>
      <p:sp>
        <p:nvSpPr>
          <p:cNvPr id="3" name="Text Placeholder 2"/>
          <p:cNvSpPr>
            <a:spLocks noGrp="1"/>
          </p:cNvSpPr>
          <p:nvPr>
            <p:ph type="body" idx="1"/>
          </p:nvPr>
        </p:nvSpPr>
        <p:spPr bwMode="auto">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ru-RU"/>
              <a:t>Образец текста</a:t>
            </a:r>
            <a:endParaRPr/>
          </a:p>
        </p:txBody>
      </p:sp>
      <p:sp>
        <p:nvSpPr>
          <p:cNvPr id="16" name="Text Placeholder 3"/>
          <p:cNvSpPr>
            <a:spLocks noGrp="1"/>
          </p:cNvSpPr>
          <p:nvPr>
            <p:ph type="body" sz="half" idx="15"/>
          </p:nvPr>
        </p:nvSpPr>
        <p:spPr bwMode="auto">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defRPr/>
            </a:pPr>
            <a:r>
              <a:rPr lang="ru-RU"/>
              <a:t>Образец текста</a:t>
            </a:r>
            <a:endParaRPr/>
          </a:p>
        </p:txBody>
      </p:sp>
      <p:sp>
        <p:nvSpPr>
          <p:cNvPr id="5" name="Text Placeholder 4"/>
          <p:cNvSpPr>
            <a:spLocks noGrp="1"/>
          </p:cNvSpPr>
          <p:nvPr>
            <p:ph type="body" sz="quarter" idx="3"/>
          </p:nvPr>
        </p:nvSpPr>
        <p:spPr bwMode="auto">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ru-RU"/>
              <a:t>Образец текста</a:t>
            </a:r>
            <a:endParaRPr/>
          </a:p>
        </p:txBody>
      </p:sp>
      <p:sp>
        <p:nvSpPr>
          <p:cNvPr id="19" name="Text Placeholder 3"/>
          <p:cNvSpPr>
            <a:spLocks noGrp="1"/>
          </p:cNvSpPr>
          <p:nvPr>
            <p:ph type="body" sz="half" idx="16"/>
          </p:nvPr>
        </p:nvSpPr>
        <p:spPr bwMode="auto">
          <a:xfrm>
            <a:off x="3873106" y="2667000"/>
            <a:ext cx="294679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defRPr/>
            </a:pPr>
            <a:r>
              <a:rPr lang="ru-RU"/>
              <a:t>Образец текста</a:t>
            </a:r>
            <a:endParaRPr/>
          </a:p>
        </p:txBody>
      </p:sp>
      <p:sp>
        <p:nvSpPr>
          <p:cNvPr id="14" name="Text Placeholder 4"/>
          <p:cNvSpPr>
            <a:spLocks noGrp="1"/>
          </p:cNvSpPr>
          <p:nvPr>
            <p:ph type="body" sz="quarter" idx="13"/>
          </p:nvPr>
        </p:nvSpPr>
        <p:spPr bwMode="auto">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ru-RU"/>
              <a:t>Образец текста</a:t>
            </a:r>
            <a:endParaRPr/>
          </a:p>
        </p:txBody>
      </p:sp>
      <p:sp>
        <p:nvSpPr>
          <p:cNvPr id="20" name="Text Placeholder 3"/>
          <p:cNvSpPr>
            <a:spLocks noGrp="1"/>
          </p:cNvSpPr>
          <p:nvPr>
            <p:ph type="body" sz="half" idx="17"/>
          </p:nvPr>
        </p:nvSpPr>
        <p:spPr bwMode="auto">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defRPr/>
            </a:pPr>
            <a:r>
              <a:rPr lang="ru-RU"/>
              <a:t>Образец текста</a:t>
            </a:r>
            <a:endParaRPr/>
          </a:p>
        </p:txBody>
      </p:sp>
      <p:cxnSp>
        <p:nvCxnSpPr>
          <p:cNvPr id="17" name="Straight Connector 16"/>
          <p:cNvCxnSpPr>
            <a:cxnSpLocks/>
          </p:cNvCxnSpPr>
          <p:nvPr/>
        </p:nvCxnSpPr>
        <p:spPr bwMode="auto">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a:cxnSpLocks/>
          </p:cNvCxnSpPr>
          <p:nvPr/>
        </p:nvCxnSpPr>
        <p:spPr bwMode="auto">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bwMode="auto"/>
        <p:txBody>
          <a:bodyPr/>
          <a:lstStyle/>
          <a:p>
            <a:pPr>
              <a:defRPr/>
            </a:pPr>
            <a:fld id="{1B093DDB-CE87-41B8-95CE-6A228B33FF99}" type="datetimeFigureOut">
              <a:rPr lang="ru-RU"/>
              <a:pPr>
                <a:defRPr/>
              </a:pPr>
              <a:t>29.04.2026</a:t>
            </a:fld>
            <a:endParaRPr lang="ru-RU"/>
          </a:p>
        </p:txBody>
      </p:sp>
      <p:sp>
        <p:nvSpPr>
          <p:cNvPr id="4" name="Footer Placeholder 4"/>
          <p:cNvSpPr>
            <a:spLocks noGrp="1"/>
          </p:cNvSpPr>
          <p:nvPr>
            <p:ph type="ftr" sz="quarter" idx="11"/>
          </p:nvPr>
        </p:nvSpPr>
        <p:spPr bwMode="auto"/>
        <p:txBody>
          <a:bodyPr/>
          <a:lstStyle/>
          <a:p>
            <a:pPr>
              <a:defRPr/>
            </a:pPr>
            <a:endParaRPr lang="ru-RU"/>
          </a:p>
        </p:txBody>
      </p:sp>
      <p:sp>
        <p:nvSpPr>
          <p:cNvPr id="6" name="Slide Number Placeholder 5"/>
          <p:cNvSpPr>
            <a:spLocks noGrp="1"/>
          </p:cNvSpPr>
          <p:nvPr>
            <p:ph type="sldNum" sz="quarter" idx="12"/>
          </p:nvPr>
        </p:nvSpPr>
        <p:spPr bwMode="auto"/>
        <p:txBody>
          <a:bodyPr/>
          <a:lstStyle/>
          <a:p>
            <a:pPr>
              <a:defRPr/>
            </a:pPr>
            <a:fld id="{B7BCAB9F-2AFC-48E9-A18D-2FC3C77DBA3A}" type="slidenum">
              <a:rPr lang="ru-RU"/>
              <a:pPr>
                <a:defRPr/>
              </a:pPr>
              <a:t>‹#›</a:t>
            </a:fld>
            <a:endParaRPr lang="ru-RU"/>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PhAnim="0" preserve="1" userDrawn="1">
  <p:cSld name="Столбец с тремя рисунками">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lvl1pPr>
              <a:defRPr sz="4200"/>
            </a:lvl1pPr>
          </a:lstStyle>
          <a:p>
            <a:pPr>
              <a:defRPr/>
            </a:pPr>
            <a:r>
              <a:rPr lang="ru-RU"/>
              <a:t>Образец заголовка</a:t>
            </a:r>
            <a:endParaRPr lang="en-US"/>
          </a:p>
        </p:txBody>
      </p:sp>
      <p:sp>
        <p:nvSpPr>
          <p:cNvPr id="3" name="Text Placeholder 2"/>
          <p:cNvSpPr>
            <a:spLocks noGrp="1"/>
          </p:cNvSpPr>
          <p:nvPr>
            <p:ph type="body" idx="1"/>
          </p:nvPr>
        </p:nvSpPr>
        <p:spPr bwMode="auto">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ru-RU"/>
              <a:t>Образец текста</a:t>
            </a:r>
            <a:endParaRPr/>
          </a:p>
        </p:txBody>
      </p:sp>
      <p:sp>
        <p:nvSpPr>
          <p:cNvPr id="29" name="Picture Placeholder 2"/>
          <p:cNvSpPr>
            <a:spLocks noGrp="1" noChangeAspect="1"/>
          </p:cNvSpPr>
          <p:nvPr>
            <p:ph type="pic" idx="15"/>
          </p:nvPr>
        </p:nvSpPr>
        <p:spPr bwMode="auto">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a:defRPr/>
            </a:pPr>
            <a:r>
              <a:rPr lang="ru-RU"/>
              <a:t>Вставка рисунка</a:t>
            </a:r>
            <a:endParaRPr lang="en-US"/>
          </a:p>
        </p:txBody>
      </p:sp>
      <p:sp>
        <p:nvSpPr>
          <p:cNvPr id="22" name="Text Placeholder 3"/>
          <p:cNvSpPr>
            <a:spLocks noGrp="1"/>
          </p:cNvSpPr>
          <p:nvPr>
            <p:ph type="body" sz="half" idx="18"/>
          </p:nvPr>
        </p:nvSpPr>
        <p:spPr bwMode="auto">
          <a:xfrm>
            <a:off x="652463" y="4827211"/>
            <a:ext cx="2940050" cy="65918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defRPr/>
            </a:pPr>
            <a:r>
              <a:rPr lang="ru-RU"/>
              <a:t>Образец текста</a:t>
            </a:r>
            <a:endParaRPr/>
          </a:p>
        </p:txBody>
      </p:sp>
      <p:sp>
        <p:nvSpPr>
          <p:cNvPr id="5" name="Text Placeholder 4"/>
          <p:cNvSpPr>
            <a:spLocks noGrp="1"/>
          </p:cNvSpPr>
          <p:nvPr>
            <p:ph type="body" sz="quarter" idx="3"/>
          </p:nvPr>
        </p:nvSpPr>
        <p:spPr bwMode="auto">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ru-RU"/>
              <a:t>Образец текста</a:t>
            </a:r>
            <a:endParaRPr/>
          </a:p>
        </p:txBody>
      </p:sp>
      <p:sp>
        <p:nvSpPr>
          <p:cNvPr id="30" name="Picture Placeholder 2"/>
          <p:cNvSpPr>
            <a:spLocks noGrp="1" noChangeAspect="1"/>
          </p:cNvSpPr>
          <p:nvPr>
            <p:ph type="pic" idx="21"/>
          </p:nvPr>
        </p:nvSpPr>
        <p:spPr bwMode="auto">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a:defRPr/>
            </a:pPr>
            <a:r>
              <a:rPr lang="ru-RU"/>
              <a:t>Вставка рисунка</a:t>
            </a:r>
            <a:endParaRPr lang="en-US"/>
          </a:p>
        </p:txBody>
      </p:sp>
      <p:sp>
        <p:nvSpPr>
          <p:cNvPr id="23" name="Text Placeholder 3"/>
          <p:cNvSpPr>
            <a:spLocks noGrp="1"/>
          </p:cNvSpPr>
          <p:nvPr>
            <p:ph type="body" sz="half" idx="19"/>
          </p:nvPr>
        </p:nvSpPr>
        <p:spPr bwMode="auto">
          <a:xfrm>
            <a:off x="3888022" y="4827210"/>
            <a:ext cx="2934406" cy="65918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defRPr/>
            </a:pPr>
            <a:r>
              <a:rPr lang="ru-RU"/>
              <a:t>Образец текста</a:t>
            </a:r>
            <a:endParaRPr/>
          </a:p>
        </p:txBody>
      </p:sp>
      <p:sp>
        <p:nvSpPr>
          <p:cNvPr id="14" name="Text Placeholder 4"/>
          <p:cNvSpPr>
            <a:spLocks noGrp="1"/>
          </p:cNvSpPr>
          <p:nvPr>
            <p:ph type="body" sz="quarter" idx="13"/>
          </p:nvPr>
        </p:nvSpPr>
        <p:spPr bwMode="auto">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ru-RU"/>
              <a:t>Образец текста</a:t>
            </a:r>
            <a:endParaRPr/>
          </a:p>
        </p:txBody>
      </p:sp>
      <p:sp>
        <p:nvSpPr>
          <p:cNvPr id="31" name="Picture Placeholder 2"/>
          <p:cNvSpPr>
            <a:spLocks noGrp="1" noChangeAspect="1"/>
          </p:cNvSpPr>
          <p:nvPr>
            <p:ph type="pic" idx="22"/>
          </p:nvPr>
        </p:nvSpPr>
        <p:spPr bwMode="auto">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a:defRPr/>
            </a:pPr>
            <a:r>
              <a:rPr lang="ru-RU"/>
              <a:t>Вставка рисунка</a:t>
            </a:r>
            <a:endParaRPr lang="en-US"/>
          </a:p>
        </p:txBody>
      </p:sp>
      <p:sp>
        <p:nvSpPr>
          <p:cNvPr id="24" name="Text Placeholder 3"/>
          <p:cNvSpPr>
            <a:spLocks noGrp="1"/>
          </p:cNvSpPr>
          <p:nvPr>
            <p:ph type="body" sz="half" idx="20"/>
          </p:nvPr>
        </p:nvSpPr>
        <p:spPr bwMode="auto">
          <a:xfrm>
            <a:off x="7124575" y="4827208"/>
            <a:ext cx="2935997" cy="65918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defRPr/>
            </a:pPr>
            <a:r>
              <a:rPr lang="ru-RU"/>
              <a:t>Образец текста</a:t>
            </a:r>
            <a:endParaRPr/>
          </a:p>
        </p:txBody>
      </p:sp>
      <p:cxnSp>
        <p:nvCxnSpPr>
          <p:cNvPr id="19" name="Straight Connector 18"/>
          <p:cNvCxnSpPr>
            <a:cxnSpLocks/>
          </p:cNvCxnSpPr>
          <p:nvPr/>
        </p:nvCxnSpPr>
        <p:spPr bwMode="auto">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a:cxnSpLocks/>
          </p:cNvCxnSpPr>
          <p:nvPr/>
        </p:nvCxnSpPr>
        <p:spPr bwMode="auto">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bwMode="auto"/>
        <p:txBody>
          <a:bodyPr/>
          <a:lstStyle/>
          <a:p>
            <a:pPr>
              <a:defRPr/>
            </a:pPr>
            <a:fld id="{1B093DDB-CE87-41B8-95CE-6A228B33FF99}" type="datetimeFigureOut">
              <a:rPr lang="ru-RU"/>
              <a:pPr>
                <a:defRPr/>
              </a:pPr>
              <a:t>29.04.2026</a:t>
            </a:fld>
            <a:endParaRPr lang="ru-RU"/>
          </a:p>
        </p:txBody>
      </p:sp>
      <p:sp>
        <p:nvSpPr>
          <p:cNvPr id="4" name="Footer Placeholder 4"/>
          <p:cNvSpPr>
            <a:spLocks noGrp="1"/>
          </p:cNvSpPr>
          <p:nvPr>
            <p:ph type="ftr" sz="quarter" idx="11"/>
          </p:nvPr>
        </p:nvSpPr>
        <p:spPr bwMode="auto"/>
        <p:txBody>
          <a:bodyPr/>
          <a:lstStyle/>
          <a:p>
            <a:pPr>
              <a:defRPr/>
            </a:pPr>
            <a:endParaRPr lang="ru-RU"/>
          </a:p>
        </p:txBody>
      </p:sp>
      <p:sp>
        <p:nvSpPr>
          <p:cNvPr id="6" name="Slide Number Placeholder 5"/>
          <p:cNvSpPr>
            <a:spLocks noGrp="1"/>
          </p:cNvSpPr>
          <p:nvPr>
            <p:ph type="sldNum" sz="quarter" idx="12"/>
          </p:nvPr>
        </p:nvSpPr>
        <p:spPr bwMode="auto"/>
        <p:txBody>
          <a:bodyPr/>
          <a:lstStyle/>
          <a:p>
            <a:pPr>
              <a:defRPr/>
            </a:pPr>
            <a:fld id="{B7BCAB9F-2AFC-48E9-A18D-2FC3C77DBA3A}" type="slidenum">
              <a:rPr lang="ru-RU"/>
              <a:pPr>
                <a:defRPr/>
              </a:pPr>
              <a:t>‹#›</a:t>
            </a:fld>
            <a:endParaRPr lang="ru-RU"/>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PhAnim="0" type="vertTx" preserve="1" userDrawn="1">
  <p:cSld name="Заголовок и вертикальный текст">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p>
            <a:pPr>
              <a:defRPr/>
            </a:pPr>
            <a:r>
              <a:rPr lang="ru-RU"/>
              <a:t>Образец заголовка</a:t>
            </a:r>
            <a:endParaRPr lang="en-US"/>
          </a:p>
        </p:txBody>
      </p:sp>
      <p:sp>
        <p:nvSpPr>
          <p:cNvPr id="3" name="Vertical Text Placeholder 2"/>
          <p:cNvSpPr>
            <a:spLocks noGrp="1"/>
          </p:cNvSpPr>
          <p:nvPr>
            <p:ph type="body" orient="vert" idx="1"/>
          </p:nvPr>
        </p:nvSpPr>
        <p:spPr bwMode="auto"/>
        <p:txBody>
          <a:bodyPr vert="eaVert" anchor="t" anchorCtr="0"/>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lang="en-US"/>
          </a:p>
        </p:txBody>
      </p:sp>
      <p:sp>
        <p:nvSpPr>
          <p:cNvPr id="4" name="Date Placeholder 3"/>
          <p:cNvSpPr>
            <a:spLocks noGrp="1"/>
          </p:cNvSpPr>
          <p:nvPr>
            <p:ph type="dt" sz="half" idx="10"/>
          </p:nvPr>
        </p:nvSpPr>
        <p:spPr bwMode="auto"/>
        <p:txBody>
          <a:bodyPr/>
          <a:lstStyle/>
          <a:p>
            <a:pPr>
              <a:defRPr/>
            </a:pPr>
            <a:fld id="{1B093DDB-CE87-41B8-95CE-6A228B33FF99}" type="datetimeFigureOut">
              <a:rPr lang="ru-RU"/>
              <a:pPr>
                <a:defRPr/>
              </a:pPr>
              <a:t>29.04.2026</a:t>
            </a:fld>
            <a:endParaRPr lang="ru-RU"/>
          </a:p>
        </p:txBody>
      </p:sp>
      <p:sp>
        <p:nvSpPr>
          <p:cNvPr id="5" name="Footer Placeholder 4"/>
          <p:cNvSpPr>
            <a:spLocks noGrp="1"/>
          </p:cNvSpPr>
          <p:nvPr>
            <p:ph type="ftr" sz="quarter" idx="11"/>
          </p:nvPr>
        </p:nvSpPr>
        <p:spPr bwMode="auto"/>
        <p:txBody>
          <a:bodyPr/>
          <a:lstStyle/>
          <a:p>
            <a:pPr>
              <a:defRPr/>
            </a:pPr>
            <a:endParaRPr lang="ru-RU"/>
          </a:p>
        </p:txBody>
      </p:sp>
      <p:sp>
        <p:nvSpPr>
          <p:cNvPr id="6" name="Slide Number Placeholder 5"/>
          <p:cNvSpPr>
            <a:spLocks noGrp="1"/>
          </p:cNvSpPr>
          <p:nvPr>
            <p:ph type="sldNum" sz="quarter" idx="12"/>
          </p:nvPr>
        </p:nvSpPr>
        <p:spPr bwMode="auto"/>
        <p:txBody>
          <a:bodyPr/>
          <a:lstStyle/>
          <a:p>
            <a:pPr>
              <a:defRPr/>
            </a:pPr>
            <a:fld id="{B7BCAB9F-2AFC-48E9-A18D-2FC3C77DBA3A}" type="slidenum">
              <a:rPr lang="ru-RU"/>
              <a:pPr>
                <a:defRPr/>
              </a:pPr>
              <a:t>‹#›</a:t>
            </a:fld>
            <a:endParaRPr lang="ru-RU"/>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PhAnim="0" type="vertTitleAndTx" preserve="1" userDrawn="1">
  <p:cSld name="Вертикальный заголовок и текст">
    <p:spTree>
      <p:nvGrpSpPr>
        <p:cNvPr id="1" name=""/>
        <p:cNvGrpSpPr/>
        <p:nvPr/>
      </p:nvGrpSpPr>
      <p:grpSpPr bwMode="auto">
        <a:xfrm>
          <a:off x="0" y="0"/>
          <a:ext cx="0" cy="0"/>
          <a:chOff x="0" y="0"/>
          <a:chExt cx="0" cy="0"/>
        </a:xfrm>
      </p:grpSpPr>
      <p:sp>
        <p:nvSpPr>
          <p:cNvPr id="2" name="Vertical Title 1"/>
          <p:cNvSpPr>
            <a:spLocks noGrp="1"/>
          </p:cNvSpPr>
          <p:nvPr>
            <p:ph type="title" orient="vert"/>
          </p:nvPr>
        </p:nvSpPr>
        <p:spPr bwMode="auto">
          <a:xfrm>
            <a:off x="8304212" y="430213"/>
            <a:ext cx="1752601" cy="5826125"/>
          </a:xfrm>
        </p:spPr>
        <p:txBody>
          <a:bodyPr vert="eaVert" anchor="b" anchorCtr="0"/>
          <a:lstStyle/>
          <a:p>
            <a:pPr>
              <a:defRPr/>
            </a:pPr>
            <a:r>
              <a:rPr lang="ru-RU"/>
              <a:t>Образец заголовка</a:t>
            </a:r>
            <a:endParaRPr lang="en-US"/>
          </a:p>
        </p:txBody>
      </p:sp>
      <p:sp>
        <p:nvSpPr>
          <p:cNvPr id="3" name="Vertical Text Placeholder 2"/>
          <p:cNvSpPr>
            <a:spLocks noGrp="1"/>
          </p:cNvSpPr>
          <p:nvPr>
            <p:ph type="body" orient="vert" idx="1"/>
          </p:nvPr>
        </p:nvSpPr>
        <p:spPr bwMode="auto">
          <a:xfrm>
            <a:off x="652463" y="887414"/>
            <a:ext cx="7423149" cy="5368924"/>
          </a:xfrm>
        </p:spPr>
        <p:txBody>
          <a:bodyPr vert="eaVert"/>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lang="en-US"/>
          </a:p>
        </p:txBody>
      </p:sp>
      <p:sp>
        <p:nvSpPr>
          <p:cNvPr id="4" name="Date Placeholder 3"/>
          <p:cNvSpPr>
            <a:spLocks noGrp="1"/>
          </p:cNvSpPr>
          <p:nvPr>
            <p:ph type="dt" sz="half" idx="10"/>
          </p:nvPr>
        </p:nvSpPr>
        <p:spPr bwMode="auto"/>
        <p:txBody>
          <a:bodyPr/>
          <a:lstStyle/>
          <a:p>
            <a:pPr>
              <a:defRPr/>
            </a:pPr>
            <a:fld id="{1B093DDB-CE87-41B8-95CE-6A228B33FF99}" type="datetimeFigureOut">
              <a:rPr lang="ru-RU"/>
              <a:pPr>
                <a:defRPr/>
              </a:pPr>
              <a:t>29.04.2026</a:t>
            </a:fld>
            <a:endParaRPr lang="ru-RU"/>
          </a:p>
        </p:txBody>
      </p:sp>
      <p:sp>
        <p:nvSpPr>
          <p:cNvPr id="5" name="Footer Placeholder 4"/>
          <p:cNvSpPr>
            <a:spLocks noGrp="1"/>
          </p:cNvSpPr>
          <p:nvPr>
            <p:ph type="ftr" sz="quarter" idx="11"/>
          </p:nvPr>
        </p:nvSpPr>
        <p:spPr bwMode="auto"/>
        <p:txBody>
          <a:bodyPr/>
          <a:lstStyle/>
          <a:p>
            <a:pPr>
              <a:defRPr/>
            </a:pPr>
            <a:endParaRPr lang="ru-RU"/>
          </a:p>
        </p:txBody>
      </p:sp>
      <p:sp>
        <p:nvSpPr>
          <p:cNvPr id="6" name="Slide Number Placeholder 5"/>
          <p:cNvSpPr>
            <a:spLocks noGrp="1"/>
          </p:cNvSpPr>
          <p:nvPr>
            <p:ph type="sldNum" sz="quarter" idx="12"/>
          </p:nvPr>
        </p:nvSpPr>
        <p:spPr bwMode="auto"/>
        <p:txBody>
          <a:bodyPr/>
          <a:lstStyle/>
          <a:p>
            <a:pPr>
              <a:defRPr/>
            </a:pPr>
            <a:fld id="{B7BCAB9F-2AFC-48E9-A18D-2FC3C77DBA3A}"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bwMode="auto">
        <a:xfrm>
          <a:off x="0" y="0"/>
          <a:ext cx="0" cy="0"/>
          <a:chOff x="0" y="0"/>
          <a:chExt cx="0" cy="0"/>
        </a:xfrm>
      </p:grpSpPr>
      <p:pic>
        <p:nvPicPr>
          <p:cNvPr id="8" name="Picture 7"/>
          <p:cNvPicPr>
            <a:picLocks noChangeAspect="1"/>
          </p:cNvPicPr>
          <p:nvPr/>
        </p:nvPicPr>
        <p:blipFill>
          <a:blip r:embed="rId19"/>
          <a:srcRect l="3613"/>
          <a:stretch/>
        </p:blipFill>
        <p:spPr bwMode="auto">
          <a:xfrm>
            <a:off x="0" y="2669685"/>
            <a:ext cx="4037012" cy="4188315"/>
          </a:xfrm>
          <a:prstGeom prst="rect">
            <a:avLst/>
          </a:prstGeom>
        </p:spPr>
      </p:pic>
      <p:pic>
        <p:nvPicPr>
          <p:cNvPr id="7" name="Picture 6"/>
          <p:cNvPicPr>
            <a:picLocks noChangeAspect="1"/>
          </p:cNvPicPr>
          <p:nvPr/>
        </p:nvPicPr>
        <p:blipFill>
          <a:blip r:embed="rId20"/>
          <a:srcRect l="35640"/>
          <a:stretch/>
        </p:blipFill>
        <p:spPr bwMode="auto">
          <a:xfrm>
            <a:off x="0" y="2892346"/>
            <a:ext cx="1522412" cy="2365453"/>
          </a:xfrm>
          <a:prstGeom prst="rect">
            <a:avLst/>
          </a:prstGeom>
        </p:spPr>
      </p:pic>
      <p:sp>
        <p:nvSpPr>
          <p:cNvPr id="16" name="Oval 15"/>
          <p:cNvSpPr/>
          <p:nvPr/>
        </p:nvSpPr>
        <p:spPr bwMode="auto">
          <a:xfrm>
            <a:off x="8609012" y="1676400"/>
            <a:ext cx="2819400" cy="2819400"/>
          </a:xfrm>
          <a:prstGeom prst="ellipse">
            <a:avLst/>
          </a:prstGeom>
          <a:gradFill>
            <a:gsLst>
              <a:gs pos="0">
                <a:schemeClr val="bg2">
                  <a:lumMod val="60000"/>
                  <a:lumOff val="40000"/>
                  <a:alpha val="7000"/>
                </a:schemeClr>
              </a:gs>
              <a:gs pos="36000">
                <a:schemeClr val="bg2">
                  <a:lumMod val="60000"/>
                  <a:lumOff val="40000"/>
                  <a:alpha val="6000"/>
                </a:schemeClr>
              </a:gs>
              <a:gs pos="69000">
                <a:schemeClr val="bg2">
                  <a:lumMod val="60000"/>
                  <a:lumOff val="40000"/>
                  <a:alpha val="0"/>
                </a:schemeClr>
              </a:gs>
            </a:gsLst>
            <a:path path="circle"/>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a:blip r:embed="rId21"/>
          <a:srcRect t="28813"/>
          <a:stretch/>
        </p:blipFill>
        <p:spPr bwMode="auto">
          <a:xfrm>
            <a:off x="7999412" y="0"/>
            <a:ext cx="1603387" cy="1141407"/>
          </a:xfrm>
          <a:prstGeom prst="rect">
            <a:avLst/>
          </a:prstGeom>
        </p:spPr>
      </p:pic>
      <p:pic>
        <p:nvPicPr>
          <p:cNvPr id="10" name="Picture 9"/>
          <p:cNvPicPr>
            <a:picLocks noChangeAspect="1"/>
          </p:cNvPicPr>
          <p:nvPr/>
        </p:nvPicPr>
        <p:blipFill>
          <a:blip r:embed="rId22"/>
          <a:srcRect b="23319"/>
          <a:stretch/>
        </p:blipFill>
        <p:spPr bwMode="auto">
          <a:xfrm>
            <a:off x="8605878" y="6096000"/>
            <a:ext cx="993733" cy="762000"/>
          </a:xfrm>
          <a:prstGeom prst="rect">
            <a:avLst/>
          </a:prstGeom>
        </p:spPr>
      </p:pic>
      <p:sp>
        <p:nvSpPr>
          <p:cNvPr id="14" name="Rectangle 13"/>
          <p:cNvSpPr/>
          <p:nvPr/>
        </p:nvSpPr>
        <p:spPr bwMode="auto">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bwMode="auto">
          <a:xfrm>
            <a:off x="646111" y="452718"/>
            <a:ext cx="9404723" cy="1400530"/>
          </a:xfrm>
          <a:prstGeom prst="rect">
            <a:avLst/>
          </a:prstGeom>
        </p:spPr>
        <p:txBody>
          <a:bodyPr vert="horz" lIns="91440" tIns="45720" rIns="91440" bIns="45720" rtlCol="0" anchor="t">
            <a:noAutofit/>
          </a:bodyPr>
          <a:lstStyle/>
          <a:p>
            <a:pPr>
              <a:defRPr/>
            </a:pPr>
            <a:r>
              <a:rPr lang="ru-RU"/>
              <a:t>Образец заголовка</a:t>
            </a:r>
            <a:endParaRPr lang="en-US"/>
          </a:p>
        </p:txBody>
      </p:sp>
      <p:sp>
        <p:nvSpPr>
          <p:cNvPr id="3" name="Text Placeholder 2"/>
          <p:cNvSpPr>
            <a:spLocks noGrp="1"/>
          </p:cNvSpPr>
          <p:nvPr>
            <p:ph type="body" idx="1"/>
          </p:nvPr>
        </p:nvSpPr>
        <p:spPr bwMode="auto">
          <a:xfrm>
            <a:off x="1103312" y="2052918"/>
            <a:ext cx="8946541" cy="4195481"/>
          </a:xfrm>
          <a:prstGeom prst="rect">
            <a:avLst/>
          </a:prstGeom>
        </p:spPr>
        <p:txBody>
          <a:bodyPr vert="horz" lIns="91440" tIns="45720" rIns="91440" bIns="45720" rtlCol="0">
            <a:normAutofit/>
          </a:body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lang="en-US"/>
          </a:p>
        </p:txBody>
      </p:sp>
      <p:sp>
        <p:nvSpPr>
          <p:cNvPr id="4" name="Date Placeholder 3"/>
          <p:cNvSpPr>
            <a:spLocks noGrp="1"/>
          </p:cNvSpPr>
          <p:nvPr>
            <p:ph type="dt" sz="half" idx="2"/>
          </p:nvPr>
        </p:nvSpPr>
        <p:spPr bwMode="auto">
          <a:xfrm rot="5400000">
            <a:off x="10155639" y="1790700"/>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pPr>
              <a:defRPr/>
            </a:pPr>
            <a:fld id="{1B093DDB-CE87-41B8-95CE-6A228B33FF99}" type="datetimeFigureOut">
              <a:rPr lang="ru-RU"/>
              <a:pPr>
                <a:defRPr/>
              </a:pPr>
              <a:t>29.04.2026</a:t>
            </a:fld>
            <a:endParaRPr lang="ru-RU"/>
          </a:p>
        </p:txBody>
      </p:sp>
      <p:sp>
        <p:nvSpPr>
          <p:cNvPr id="5" name="Footer Placeholder 4"/>
          <p:cNvSpPr>
            <a:spLocks noGrp="1"/>
          </p:cNvSpPr>
          <p:nvPr>
            <p:ph type="ftr" sz="quarter" idx="3"/>
          </p:nvPr>
        </p:nvSpPr>
        <p:spPr bwMode="auto">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pPr>
              <a:defRPr/>
            </a:pPr>
            <a:endParaRPr lang="ru-RU"/>
          </a:p>
        </p:txBody>
      </p:sp>
      <p:sp>
        <p:nvSpPr>
          <p:cNvPr id="6" name="Slide Number Placeholder 5"/>
          <p:cNvSpPr>
            <a:spLocks noGrp="1"/>
          </p:cNvSpPr>
          <p:nvPr>
            <p:ph type="sldNum" sz="quarter" idx="4"/>
          </p:nvPr>
        </p:nvSpPr>
        <p:spPr bwMode="gray">
          <a:xfrm>
            <a:off x="10352539" y="295728"/>
            <a:ext cx="838198"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pPr>
              <a:defRPr/>
            </a:pPr>
            <a:fld id="{B7BCAB9F-2AFC-48E9-A18D-2FC3C77DBA3A}" type="slidenum">
              <a:rPr lang="ru-RU"/>
              <a:pPr>
                <a:defRPr/>
              </a:pPr>
              <a:t>‹#›</a:t>
            </a:fld>
            <a:endParaRPr lang="ru-RU"/>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xStyles>
    <p:titleStyle>
      <a:lvl1pPr algn="l" defTabSz="457200">
        <a:spcBef>
          <a:spcPts val="0"/>
        </a:spcBef>
        <a:buNone/>
        <a:defRPr sz="4200" b="0" i="0">
          <a:solidFill>
            <a:schemeClr val="tx2"/>
          </a:solidFill>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p:titleStyle>
    <p:bodyStyle>
      <a:lvl1pPr marL="342900" indent="-342900" algn="l" defTabSz="457200">
        <a:spcBef>
          <a:spcPts val="1000"/>
        </a:spcBef>
        <a:spcAft>
          <a:spcPts val="0"/>
        </a:spcAft>
        <a:buClr>
          <a:schemeClr val="bg2">
            <a:lumMod val="40000"/>
            <a:lumOff val="60000"/>
          </a:schemeClr>
        </a:buClr>
        <a:buSzPct val="80000"/>
        <a:buFont typeface="Wingdings 3"/>
        <a:buChar char=""/>
        <a:defRPr sz="2000" b="0" i="0">
          <a:solidFill>
            <a:schemeClr val="tx1"/>
          </a:solidFill>
          <a:latin typeface="+mj-lt"/>
          <a:ea typeface="+mj-ea"/>
          <a:cs typeface="+mj-cs"/>
        </a:defRPr>
      </a:lvl1pPr>
      <a:lvl2pPr marL="742950" indent="-285750" algn="l" defTabSz="457200">
        <a:spcBef>
          <a:spcPts val="1000"/>
        </a:spcBef>
        <a:spcAft>
          <a:spcPts val="0"/>
        </a:spcAft>
        <a:buClr>
          <a:schemeClr val="bg2">
            <a:lumMod val="40000"/>
            <a:lumOff val="60000"/>
          </a:schemeClr>
        </a:buClr>
        <a:buSzPct val="80000"/>
        <a:buFont typeface="Wingdings 3"/>
        <a:buChar char=""/>
        <a:defRPr sz="1800" b="0" i="0">
          <a:solidFill>
            <a:schemeClr val="tx1"/>
          </a:solidFill>
          <a:latin typeface="+mj-lt"/>
          <a:ea typeface="+mj-ea"/>
          <a:cs typeface="+mj-cs"/>
        </a:defRPr>
      </a:lvl2pPr>
      <a:lvl3pPr marL="1143000" indent="-228600" algn="l" defTabSz="457200">
        <a:spcBef>
          <a:spcPts val="1000"/>
        </a:spcBef>
        <a:spcAft>
          <a:spcPts val="0"/>
        </a:spcAft>
        <a:buClr>
          <a:schemeClr val="bg2">
            <a:lumMod val="40000"/>
            <a:lumOff val="60000"/>
          </a:schemeClr>
        </a:buClr>
        <a:buSzPct val="80000"/>
        <a:buFont typeface="Wingdings 3"/>
        <a:buChar char=""/>
        <a:defRPr sz="1600" b="0" i="0">
          <a:solidFill>
            <a:schemeClr val="tx1"/>
          </a:solidFill>
          <a:latin typeface="+mj-lt"/>
          <a:ea typeface="+mj-ea"/>
          <a:cs typeface="+mj-cs"/>
        </a:defRPr>
      </a:lvl3pPr>
      <a:lvl4pPr marL="1600200" indent="-228600" algn="l" defTabSz="457200">
        <a:spcBef>
          <a:spcPts val="1000"/>
        </a:spcBef>
        <a:spcAft>
          <a:spcPts val="0"/>
        </a:spcAft>
        <a:buClr>
          <a:schemeClr val="bg2">
            <a:lumMod val="40000"/>
            <a:lumOff val="60000"/>
          </a:schemeClr>
        </a:buClr>
        <a:buSzPct val="80000"/>
        <a:buFont typeface="Wingdings 3"/>
        <a:buChar char=""/>
        <a:defRPr sz="1400" b="0" i="0">
          <a:solidFill>
            <a:schemeClr val="tx1"/>
          </a:solidFill>
          <a:latin typeface="+mj-lt"/>
          <a:ea typeface="+mj-ea"/>
          <a:cs typeface="+mj-cs"/>
        </a:defRPr>
      </a:lvl4pPr>
      <a:lvl5pPr marL="2057400" indent="-228600" algn="l" defTabSz="457200">
        <a:spcBef>
          <a:spcPts val="1000"/>
        </a:spcBef>
        <a:spcAft>
          <a:spcPts val="0"/>
        </a:spcAft>
        <a:buClr>
          <a:schemeClr val="bg2">
            <a:lumMod val="40000"/>
            <a:lumOff val="60000"/>
          </a:schemeClr>
        </a:buClr>
        <a:buSzPct val="80000"/>
        <a:buFont typeface="Wingdings 3"/>
        <a:buChar char=""/>
        <a:defRPr sz="1400" b="0" i="0">
          <a:solidFill>
            <a:schemeClr val="tx1"/>
          </a:solidFill>
          <a:latin typeface="+mj-lt"/>
          <a:ea typeface="+mj-ea"/>
          <a:cs typeface="+mj-cs"/>
        </a:defRPr>
      </a:lvl5pPr>
      <a:lvl6pPr marL="2506000" indent="-228600" algn="l" defTabSz="457200">
        <a:spcBef>
          <a:spcPts val="1000"/>
        </a:spcBef>
        <a:spcAft>
          <a:spcPts val="0"/>
        </a:spcAft>
        <a:buClr>
          <a:schemeClr val="bg2">
            <a:lumMod val="40000"/>
            <a:lumOff val="60000"/>
          </a:schemeClr>
        </a:buClr>
        <a:buSzPct val="80000"/>
        <a:buFont typeface="Wingdings 3"/>
        <a:buChar char=""/>
        <a:defRPr sz="1400" b="0" i="0">
          <a:solidFill>
            <a:schemeClr val="tx1"/>
          </a:solidFill>
          <a:latin typeface="+mj-lt"/>
          <a:ea typeface="+mj-ea"/>
          <a:cs typeface="+mj-cs"/>
        </a:defRPr>
      </a:lvl6pPr>
      <a:lvl7pPr marL="2971800" indent="-228600" algn="l" defTabSz="457200">
        <a:spcBef>
          <a:spcPts val="1000"/>
        </a:spcBef>
        <a:spcAft>
          <a:spcPts val="0"/>
        </a:spcAft>
        <a:buClr>
          <a:schemeClr val="bg2">
            <a:lumMod val="40000"/>
            <a:lumOff val="60000"/>
          </a:schemeClr>
        </a:buClr>
        <a:buSzPct val="80000"/>
        <a:buFont typeface="Wingdings 3"/>
        <a:buChar char=""/>
        <a:defRPr sz="1400" b="0" i="0">
          <a:solidFill>
            <a:schemeClr val="tx1"/>
          </a:solidFill>
          <a:latin typeface="+mj-lt"/>
          <a:ea typeface="+mj-ea"/>
          <a:cs typeface="+mj-cs"/>
        </a:defRPr>
      </a:lvl7pPr>
      <a:lvl8pPr marL="3429000" indent="-228600" algn="l" defTabSz="457200">
        <a:spcBef>
          <a:spcPts val="1000"/>
        </a:spcBef>
        <a:spcAft>
          <a:spcPts val="0"/>
        </a:spcAft>
        <a:buClr>
          <a:schemeClr val="bg2">
            <a:lumMod val="40000"/>
            <a:lumOff val="60000"/>
          </a:schemeClr>
        </a:buClr>
        <a:buSzPct val="80000"/>
        <a:buFont typeface="Wingdings 3"/>
        <a:buChar char=""/>
        <a:defRPr sz="1400" b="0" i="0">
          <a:solidFill>
            <a:schemeClr val="tx1"/>
          </a:solidFill>
          <a:latin typeface="+mj-lt"/>
          <a:ea typeface="+mj-ea"/>
          <a:cs typeface="+mj-cs"/>
        </a:defRPr>
      </a:lvl8pPr>
      <a:lvl9pPr marL="3886200" indent="-228600" algn="l" defTabSz="457200">
        <a:spcBef>
          <a:spcPts val="1000"/>
        </a:spcBef>
        <a:spcAft>
          <a:spcPts val="0"/>
        </a:spcAft>
        <a:buClr>
          <a:schemeClr val="bg2">
            <a:lumMod val="40000"/>
            <a:lumOff val="60000"/>
          </a:schemeClr>
        </a:buClr>
        <a:buSzPct val="80000"/>
        <a:buFont typeface="Wingdings 3"/>
        <a:buChar char=""/>
        <a:defRPr sz="1400" b="0" i="0">
          <a:solidFill>
            <a:schemeClr val="tx1"/>
          </a:solidFill>
          <a:latin typeface="+mj-lt"/>
          <a:ea typeface="+mj-ea"/>
          <a:cs typeface="+mj-cs"/>
        </a:defRPr>
      </a:lvl9pPr>
    </p:bodyStyle>
    <p:otherStyle>
      <a:defPPr>
        <a:defRPr lang="en-US"/>
      </a:defPPr>
      <a:lvl1pPr marL="0" algn="l" defTabSz="457200">
        <a:defRPr sz="1800">
          <a:solidFill>
            <a:schemeClr val="tx1"/>
          </a:solidFill>
          <a:latin typeface="+mn-lt"/>
          <a:ea typeface="+mn-ea"/>
          <a:cs typeface="+mn-cs"/>
        </a:defRPr>
      </a:lvl1pPr>
      <a:lvl2pPr marL="457200" algn="l" defTabSz="457200">
        <a:defRPr sz="1800">
          <a:solidFill>
            <a:schemeClr val="tx1"/>
          </a:solidFill>
          <a:latin typeface="+mn-lt"/>
          <a:ea typeface="+mn-ea"/>
          <a:cs typeface="+mn-cs"/>
        </a:defRPr>
      </a:lvl2pPr>
      <a:lvl3pPr marL="914400" algn="l" defTabSz="457200">
        <a:defRPr sz="1800">
          <a:solidFill>
            <a:schemeClr val="tx1"/>
          </a:solidFill>
          <a:latin typeface="+mn-lt"/>
          <a:ea typeface="+mn-ea"/>
          <a:cs typeface="+mn-cs"/>
        </a:defRPr>
      </a:lvl3pPr>
      <a:lvl4pPr marL="1371600" algn="l" defTabSz="457200">
        <a:defRPr sz="1800">
          <a:solidFill>
            <a:schemeClr val="tx1"/>
          </a:solidFill>
          <a:latin typeface="+mn-lt"/>
          <a:ea typeface="+mn-ea"/>
          <a:cs typeface="+mn-cs"/>
        </a:defRPr>
      </a:lvl4pPr>
      <a:lvl5pPr marL="1828800" algn="l" defTabSz="457200">
        <a:defRPr sz="1800">
          <a:solidFill>
            <a:schemeClr val="tx1"/>
          </a:solidFill>
          <a:latin typeface="+mn-lt"/>
          <a:ea typeface="+mn-ea"/>
          <a:cs typeface="+mn-cs"/>
        </a:defRPr>
      </a:lvl5pPr>
      <a:lvl6pPr marL="2286000" algn="l" defTabSz="457200">
        <a:defRPr sz="1800">
          <a:solidFill>
            <a:schemeClr val="tx1"/>
          </a:solidFill>
          <a:latin typeface="+mn-lt"/>
          <a:ea typeface="+mn-ea"/>
          <a:cs typeface="+mn-cs"/>
        </a:defRPr>
      </a:lvl6pPr>
      <a:lvl7pPr marL="2743200" algn="l" defTabSz="457200">
        <a:defRPr sz="1800">
          <a:solidFill>
            <a:schemeClr val="tx1"/>
          </a:solidFill>
          <a:latin typeface="+mn-lt"/>
          <a:ea typeface="+mn-ea"/>
          <a:cs typeface="+mn-cs"/>
        </a:defRPr>
      </a:lvl7pPr>
      <a:lvl8pPr marL="3200400" algn="l" defTabSz="457200">
        <a:defRPr sz="1800">
          <a:solidFill>
            <a:schemeClr val="tx1"/>
          </a:solidFill>
          <a:latin typeface="+mn-lt"/>
          <a:ea typeface="+mn-ea"/>
          <a:cs typeface="+mn-cs"/>
        </a:defRPr>
      </a:lvl8pPr>
      <a:lvl9pPr marL="3657600" algn="l" defTabSz="457200">
        <a:defRPr sz="18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cbd.minjust.gov.kg/Work/AppData/Local/Temp/CdbDocEditor/bf75d28b-c63e-4bd2-a439-fc81fede071f/document.htm"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cbd.minjust.gov.kg/Work/AppData/Local/Temp/CdbDocEditor/bf75d28b-c63e-4bd2-a439-fc81fede071f/document.htm"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Заголовок 3"/>
          <p:cNvSpPr>
            <a:spLocks noGrp="1"/>
          </p:cNvSpPr>
          <p:nvPr>
            <p:ph type="ctrTitle"/>
          </p:nvPr>
        </p:nvSpPr>
        <p:spPr bwMode="auto">
          <a:xfrm>
            <a:off x="684211" y="413238"/>
            <a:ext cx="10147911" cy="2277207"/>
          </a:xfrm>
        </p:spPr>
        <p:txBody>
          <a:bodyPr>
            <a:normAutofit/>
          </a:bodyPr>
          <a:lstStyle/>
          <a:p>
            <a:pPr algn="ctr">
              <a:defRPr/>
            </a:pPr>
            <a:r>
              <a:rPr lang="ky-KG" sz="2800">
                <a:solidFill>
                  <a:srgbClr val="FF0000"/>
                </a:solidFill>
                <a:latin typeface="Bahnschrift"/>
              </a:rPr>
              <a:t>Кыргыз Республикасынын Президентинин Баткен облусундагы ыйгарым укуктуу өкулдун аппараты</a:t>
            </a:r>
            <a:br>
              <a:rPr lang="ky-KG" sz="2800">
                <a:solidFill>
                  <a:srgbClr val="FF0000"/>
                </a:solidFill>
                <a:latin typeface="Bahnschrift"/>
              </a:rPr>
            </a:br>
            <a:r>
              <a:rPr lang="ky-KG" sz="2000">
                <a:solidFill>
                  <a:srgbClr val="00B0F0"/>
                </a:solidFill>
                <a:latin typeface="Bahnschrift"/>
              </a:rPr>
              <a:t>укуктук тартип коопсуздук жана өзгөчө кырдаалдар бөлүмү</a:t>
            </a:r>
            <a:endParaRPr lang="ru-RU" sz="2000">
              <a:solidFill>
                <a:srgbClr val="00B0F0"/>
              </a:solidFill>
              <a:latin typeface="Bahnschrift"/>
            </a:endParaRPr>
          </a:p>
        </p:txBody>
      </p:sp>
      <p:sp>
        <p:nvSpPr>
          <p:cNvPr id="5" name="Подзаголовок 4"/>
          <p:cNvSpPr>
            <a:spLocks noGrp="1"/>
          </p:cNvSpPr>
          <p:nvPr>
            <p:ph type="subTitle" idx="1"/>
          </p:nvPr>
        </p:nvSpPr>
        <p:spPr bwMode="auto">
          <a:xfrm>
            <a:off x="2724027" y="3369083"/>
            <a:ext cx="7642103" cy="1947333"/>
          </a:xfrm>
        </p:spPr>
        <p:txBody>
          <a:bodyPr/>
          <a:lstStyle/>
          <a:p>
            <a:pPr algn="ctr">
              <a:defRPr/>
            </a:pPr>
            <a:r>
              <a:rPr lang="ky-KG" b="1">
                <a:solidFill>
                  <a:schemeClr val="tx2">
                    <a:lumMod val="20000"/>
                    <a:lumOff val="80000"/>
                  </a:schemeClr>
                </a:solidFill>
                <a:latin typeface="Bahnschrift"/>
              </a:rPr>
              <a:t>Мамлекеттик жана муниципалдык кызматтын кызыкчылыктарына каршы коррупциялык же башка кылмыштар үчун жоопберчиликти күчөтүү – учур талабы</a:t>
            </a:r>
            <a:endParaRPr lang="ru-RU">
              <a:solidFill>
                <a:schemeClr val="tx2">
                  <a:lumMod val="20000"/>
                  <a:lumOff val="80000"/>
                </a:schemeClr>
              </a:solidFill>
              <a:latin typeface="Bahnschrift"/>
            </a:endParaRPr>
          </a:p>
        </p:txBody>
      </p:sp>
    </p:spTree>
  </p:cSld>
  <p:clrMapOvr>
    <a:masterClrMapping/>
  </p:clrMapOvr>
  <mc:AlternateContent xmlns:mc="http://schemas.openxmlformats.org/markup-compatibility/2006">
    <mc:Choice xmlns:p14="http://schemas.microsoft.com/office/powerpoint/2010/main" xmlns:p159="http://schemas.microsoft.com/office/powerpoint/2015/09/main" xmlns:w="http://schemas.openxmlformats.org/wordprocessingml/2006/main" xmlns:m="http://schemas.openxmlformats.org/officeDocument/2006/math" xmlns="" Requires="p159">
      <p:transition spd="slow" p14:dur="1500" advClick="1">
        <p:fade thruBlk="0"/>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a:xfrm>
            <a:off x="646111" y="452718"/>
            <a:ext cx="9404723" cy="751828"/>
          </a:xfrm>
        </p:spPr>
        <p:txBody>
          <a:bodyPr/>
          <a:lstStyle/>
          <a:p>
            <a:pPr algn="ctr">
              <a:defRPr/>
            </a:pPr>
            <a:r>
              <a:rPr lang="ky-KG">
                <a:solidFill>
                  <a:schemeClr val="accent2"/>
                </a:solidFill>
              </a:rPr>
              <a:t>Коррупция – бул...... </a:t>
            </a:r>
            <a:endParaRPr lang="ru-RU">
              <a:solidFill>
                <a:schemeClr val="accent2"/>
              </a:solidFill>
            </a:endParaRPr>
          </a:p>
        </p:txBody>
      </p:sp>
      <p:sp>
        <p:nvSpPr>
          <p:cNvPr id="3" name="Объект 2"/>
          <p:cNvSpPr>
            <a:spLocks noGrp="1"/>
          </p:cNvSpPr>
          <p:nvPr>
            <p:ph idx="1"/>
          </p:nvPr>
        </p:nvSpPr>
        <p:spPr bwMode="auto"/>
        <p:txBody>
          <a:bodyPr>
            <a:normAutofit/>
          </a:bodyPr>
          <a:lstStyle/>
          <a:p>
            <a:pPr algn="just">
              <a:defRPr/>
            </a:pPr>
            <a:r>
              <a:rPr lang="ru-RU">
                <a:solidFill>
                  <a:srgbClr val="FF0000"/>
                </a:solidFill>
                <a:latin typeface="Bahnschrift"/>
              </a:rPr>
              <a:t>Коррупция</a:t>
            </a:r>
            <a:r>
              <a:rPr lang="ru-RU">
                <a:latin typeface="Bahnschrift"/>
              </a:rPr>
              <a:t> – коомдук мамилелер системасындагы эң байыркы көрүнүштөрдүн бири, ”кандай гана коомдук тартип болбосун, адамдардын жашоосун башкарган коомдук тартип сыяктуу эле байыркы көрүнүш”. Албетте, тарыхый процесстин жүрүшүндө бул көрүнүш дайыма  өзгөрүп турат, анткени саясий жана экономикалык тартиптер татаалдашкан сайын, анын көрүнүштөрүнүн жаңы формалары пайда болот</a:t>
            </a:r>
            <a:endParaRPr/>
          </a:p>
          <a:p>
            <a:pPr algn="just">
              <a:defRPr/>
            </a:pPr>
            <a:r>
              <a:rPr lang="ru-RU">
                <a:latin typeface="Bahnschrift"/>
              </a:rPr>
              <a:t>Дүйнөнүн өзгөрүшү менен коррупциянын формалары жана масштабы өзгөрдү. Ааламдашуу жана дүйнөлүк экономиканын калыптанышы коррупциянын эл аралык деңгээлге чыгышына жана улуттук коопсуздукка коркунуч туудурган азыркы учурдагы эң массалык, коркунучтуу жана кеңири жайылган социалдык-терс көрүнүштөрдүн бири болууга мүмкүндүк берди.</a:t>
            </a:r>
          </a:p>
        </p:txBody>
      </p:sp>
    </p:spTree>
  </p:cSld>
  <p:clrMapOvr>
    <a:masterClrMapping/>
  </p:clrMapOvr>
  <mc:AlternateContent xmlns:mc="http://schemas.openxmlformats.org/markup-compatibility/2006">
    <mc:Choice xmlns:p14="http://schemas.microsoft.com/office/powerpoint/2010/main" xmlns:p159="http://schemas.microsoft.com/office/powerpoint/2015/09/main" xmlns:w="http://schemas.openxmlformats.org/wordprocessingml/2006/main" xmlns:m="http://schemas.openxmlformats.org/officeDocument/2006/math" xmlns="" Requires="p159">
      <p:transition p14:dur="2000" advClick="1"/>
    </mc:Choice>
    <mc:Fallback>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lstStyle/>
          <a:p>
            <a:pPr algn="ctr">
              <a:defRPr/>
            </a:pPr>
            <a:r>
              <a:rPr lang="ru-RU">
                <a:solidFill>
                  <a:schemeClr val="accent2"/>
                </a:solidFill>
                <a:latin typeface="Bahnschrift"/>
              </a:rPr>
              <a:t>Коррупция – бул…</a:t>
            </a:r>
          </a:p>
        </p:txBody>
      </p:sp>
      <p:sp>
        <p:nvSpPr>
          <p:cNvPr id="3" name="Объект 2"/>
          <p:cNvSpPr>
            <a:spLocks noGrp="1"/>
          </p:cNvSpPr>
          <p:nvPr>
            <p:ph idx="1"/>
          </p:nvPr>
        </p:nvSpPr>
        <p:spPr bwMode="auto"/>
        <p:txBody>
          <a:bodyPr>
            <a:normAutofit fontScale="85000" lnSpcReduction="10000"/>
          </a:bodyPr>
          <a:lstStyle/>
          <a:p>
            <a:pPr algn="just">
              <a:defRPr/>
            </a:pPr>
            <a:r>
              <a:rPr lang="ru-RU">
                <a:latin typeface="Bahnschrift"/>
              </a:rPr>
              <a:t>Моделдин түрү боюнча коррупция </a:t>
            </a:r>
            <a:r>
              <a:rPr lang="ru-RU">
                <a:solidFill>
                  <a:srgbClr val="FF0000"/>
                </a:solidFill>
                <a:latin typeface="Bahnschrift"/>
              </a:rPr>
              <a:t>системалык коррупция </a:t>
            </a:r>
            <a:r>
              <a:rPr lang="ru-RU">
                <a:latin typeface="Bahnschrift"/>
              </a:rPr>
              <a:t>жана аргасыз коррупция болуп бөлүнөт.</a:t>
            </a:r>
            <a:endParaRPr/>
          </a:p>
          <a:p>
            <a:pPr algn="just">
              <a:defRPr/>
            </a:pPr>
            <a:r>
              <a:rPr lang="ru-RU">
                <a:solidFill>
                  <a:srgbClr val="FF0000"/>
                </a:solidFill>
                <a:latin typeface="Bahnschrift"/>
              </a:rPr>
              <a:t>Системалык коррупция </a:t>
            </a:r>
            <a:r>
              <a:rPr lang="ru-RU">
                <a:latin typeface="Bahnschrift"/>
              </a:rPr>
              <a:t>бул-башкарууда жана мыйзамдарда аң-сезимдүү түрдө кемчиликтерди жаратуучу жана пайдаланган туруктуу, үзгүлтүксүз иштеген финансылык системалар. Системалуу паракорчулук курулган жана классикалык экономикалык система катары иштейт: суроо – талап жана түзүү, канааттандыруу жана жемкорлук системасын жана практикасын коргоо үчүн мүмкүнчүлүктөр.</a:t>
            </a:r>
            <a:endParaRPr/>
          </a:p>
          <a:p>
            <a:pPr algn="just">
              <a:defRPr/>
            </a:pPr>
            <a:r>
              <a:rPr lang="ru-RU">
                <a:latin typeface="Bahnschrift"/>
              </a:rPr>
              <a:t>Системалык коррупция коррупция башкаруу тутумунун бир бөлүгү болуп калган жерде орун алат – көпчүлүк учурда ушунчалык ажырагыс болгондуктан, система ансыз иштей албайт. Системалык коррупция социалдык турмуштун бардык же дээрлик бардык негизги чөйрөлөрүн, мамлекеттик (муниципалдык) жана мамлекеттик эмес секторлорду камтыйт. Системалык коррупция-реформаторлордун Ахиллес согончогу, анткени коррупцияны чечүүгө бел байлаган жаңы бийлик башкаруу функцияларын ишке ашырууда таяна турган системаны реформалоого жөндөмсүздүгүн аныктайт.</a:t>
            </a:r>
            <a:endParaRPr/>
          </a:p>
          <a:p>
            <a:pPr>
              <a:defRPr/>
            </a:pPr>
            <a:endParaRPr lang="ru-RU"/>
          </a:p>
        </p:txBody>
      </p:sp>
    </p:spTree>
  </p:cSld>
  <p:clrMapOvr>
    <a:masterClrMapping/>
  </p:clrMapOvr>
  <mc:AlternateContent xmlns:mc="http://schemas.openxmlformats.org/markup-compatibility/2006">
    <mc:Choice xmlns:p14="http://schemas.microsoft.com/office/powerpoint/2010/main" xmlns:p159="http://schemas.microsoft.com/office/powerpoint/2015/09/main" xmlns:w="http://schemas.openxmlformats.org/wordprocessingml/2006/main" xmlns:m="http://schemas.openxmlformats.org/officeDocument/2006/math" xmlns="" Requires="p159">
      <p:transition p14:dur="2000" advClick="1"/>
    </mc:Choice>
    <mc:Fallback>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lstStyle/>
          <a:p>
            <a:pPr algn="ctr">
              <a:defRPr/>
            </a:pPr>
            <a:r>
              <a:rPr lang="ru-RU">
                <a:solidFill>
                  <a:schemeClr val="accent2"/>
                </a:solidFill>
                <a:latin typeface="Bahnschrift"/>
              </a:rPr>
              <a:t>Коррупция – бул…</a:t>
            </a:r>
          </a:p>
        </p:txBody>
      </p:sp>
      <p:sp>
        <p:nvSpPr>
          <p:cNvPr id="3" name="Объект 2"/>
          <p:cNvSpPr>
            <a:spLocks noGrp="1"/>
          </p:cNvSpPr>
          <p:nvPr>
            <p:ph idx="1"/>
          </p:nvPr>
        </p:nvSpPr>
        <p:spPr bwMode="auto"/>
        <p:txBody>
          <a:bodyPr>
            <a:normAutofit fontScale="85000" lnSpcReduction="10000"/>
          </a:bodyPr>
          <a:lstStyle/>
          <a:p>
            <a:pPr algn="just">
              <a:defRPr/>
            </a:pPr>
            <a:r>
              <a:rPr lang="ru-RU"/>
              <a:t>Учурда системалык коррупциянын үч модели бар:</a:t>
            </a:r>
            <a:endParaRPr/>
          </a:p>
          <a:p>
            <a:pPr algn="just">
              <a:defRPr/>
            </a:pPr>
            <a:r>
              <a:rPr lang="ru-RU">
                <a:solidFill>
                  <a:srgbClr val="FF0000"/>
                </a:solidFill>
              </a:rPr>
              <a:t>Азиялык модель </a:t>
            </a:r>
            <a:r>
              <a:rPr lang="ru-RU"/>
              <a:t>(коррупция – мамлекеттин иштеши менен байланышкан көнүмүш коомдук алгылыктуу маданий жана экономикалык көрүнүш);</a:t>
            </a:r>
            <a:endParaRPr/>
          </a:p>
          <a:p>
            <a:pPr algn="just">
              <a:defRPr/>
            </a:pPr>
            <a:r>
              <a:rPr lang="ru-RU">
                <a:solidFill>
                  <a:srgbClr val="FF0000"/>
                </a:solidFill>
              </a:rPr>
              <a:t>Африкалык модель </a:t>
            </a:r>
            <a:r>
              <a:rPr lang="ru-RU"/>
              <a:t>(бийлик өз ара макулдашкан негизги экономикалык кландардын тобуна “тамыры менен” сатылат жана саясий жолдор менен алардын жашоосунун ишенимдүүлүгүн камсыз кылат);</a:t>
            </a:r>
            <a:endParaRPr/>
          </a:p>
          <a:p>
            <a:pPr algn="just">
              <a:defRPr/>
            </a:pPr>
            <a:r>
              <a:rPr lang="ru-RU">
                <a:solidFill>
                  <a:srgbClr val="FF0000"/>
                </a:solidFill>
              </a:rPr>
              <a:t>Латынамерикалык модель </a:t>
            </a:r>
            <a:r>
              <a:rPr lang="ru-RU"/>
              <a:t>(коррупцияны жеңилдетүү экономиканын көмүскө жана криминалдашкан секторлоруна мамлекеттик бийликке шайкеш келүүгө мүмкүнчүлүк берет).</a:t>
            </a:r>
            <a:endParaRPr/>
          </a:p>
          <a:p>
            <a:pPr algn="just">
              <a:defRPr/>
            </a:pPr>
            <a:r>
              <a:rPr lang="ru-RU"/>
              <a:t>Өнүгүп келе жаткан өлкөлөр өнүккөн өлкөлөргө караганда системалык коррупцияга көбүрөөк кабылышат. Өнүккөн өлкөлөрдө коррупция системанын бир бөлүгүнө таасирин тийгизет. Өнүгүп келе жаткан өлкөлөрдө коомду коррупциядан коргой турган институттар жана “күзөтчүлөр” азыраак, бул кызматкерлерге аман калуу үчүн мыйзамды бузууга мүмкүндүк берет.</a:t>
            </a:r>
            <a:endParaRPr/>
          </a:p>
          <a:p>
            <a:pPr>
              <a:defRPr/>
            </a:pPr>
            <a:endParaRPr lang="ru-RU"/>
          </a:p>
        </p:txBody>
      </p:sp>
    </p:spTree>
  </p:cSld>
  <p:clrMapOvr>
    <a:masterClrMapping/>
  </p:clrMapOvr>
  <mc:AlternateContent xmlns:mc="http://schemas.openxmlformats.org/markup-compatibility/2006">
    <mc:Choice xmlns:p14="http://schemas.microsoft.com/office/powerpoint/2010/main" xmlns:p159="http://schemas.microsoft.com/office/powerpoint/2015/09/main" xmlns:w="http://schemas.openxmlformats.org/wordprocessingml/2006/main" xmlns:m="http://schemas.openxmlformats.org/officeDocument/2006/math" xmlns="" Requires="p159">
      <p:transition p14:dur="2000" advClick="1"/>
    </mc:Choice>
    <mc:Fallback>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lstStyle/>
          <a:p>
            <a:pPr algn="ctr">
              <a:defRPr/>
            </a:pPr>
            <a:r>
              <a:rPr lang="ky-KG">
                <a:solidFill>
                  <a:schemeClr val="accent2"/>
                </a:solidFill>
              </a:rPr>
              <a:t>Кылмыш-Жаза Кодекстин максаттары </a:t>
            </a:r>
            <a:endParaRPr lang="ru-RU">
              <a:solidFill>
                <a:schemeClr val="accent2"/>
              </a:solidFill>
            </a:endParaRPr>
          </a:p>
        </p:txBody>
      </p:sp>
      <p:sp>
        <p:nvSpPr>
          <p:cNvPr id="3" name="Объект 2"/>
          <p:cNvSpPr>
            <a:spLocks noGrp="1"/>
          </p:cNvSpPr>
          <p:nvPr>
            <p:ph idx="1"/>
          </p:nvPr>
        </p:nvSpPr>
        <p:spPr bwMode="auto"/>
        <p:txBody>
          <a:bodyPr>
            <a:normAutofit/>
          </a:bodyPr>
          <a:lstStyle/>
          <a:p>
            <a:pPr algn="just">
              <a:defRPr/>
            </a:pPr>
            <a:r>
              <a:rPr lang="ky-KG" sz="2400">
                <a:latin typeface="Bahnschrift"/>
              </a:rPr>
              <a:t>инсандын укуктарын жана эркиндиктерин, менчикти, коомдук тартипти, коомду, мамлекетти, айлана-чөйрөнү, Кыргыз Республикасынын конституциялык түзүлүшүн кылмыштуу кол салуулардан коргоо, адамзаттын тынчтыгын жана коопсуздугун камсыз кылуу, кылмыштардын алдын алуу жана кылмыштан бузулган адилеттүүлүктү калыбына келтирүү болуп саналат</a:t>
            </a:r>
            <a:endParaRPr lang="ru-RU" sz="2400">
              <a:latin typeface="Bahnschrift"/>
            </a:endParaRPr>
          </a:p>
        </p:txBody>
      </p:sp>
    </p:spTree>
  </p:cSld>
  <p:clrMapOvr>
    <a:masterClrMapping/>
  </p:clrMapOvr>
  <mc:AlternateContent xmlns:mc="http://schemas.openxmlformats.org/markup-compatibility/2006">
    <mc:Choice xmlns:p14="http://schemas.microsoft.com/office/powerpoint/2010/main" xmlns:p159="http://schemas.microsoft.com/office/powerpoint/2015/09/main" xmlns:w="http://schemas.openxmlformats.org/wordprocessingml/2006/main" xmlns:m="http://schemas.openxmlformats.org/officeDocument/2006/math" xmlns="" Requires="p159">
      <p:transition spd="med" p14:dur="750" advClick="1">
        <p:cover dir="l"/>
      </p:transition>
    </mc:Choice>
    <mc:Fallback>
      <p:transition spd="med">
        <p:cover/>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lstStyle/>
          <a:p>
            <a:pPr algn="ctr">
              <a:defRPr/>
            </a:pPr>
            <a:r>
              <a:rPr lang="ky-KG">
                <a:solidFill>
                  <a:schemeClr val="accent2"/>
                </a:solidFill>
                <a:latin typeface="Bahnschrift"/>
              </a:rPr>
              <a:t>Кылмыш-жаза кодексинин милдеттери </a:t>
            </a:r>
            <a:endParaRPr lang="ru-RU">
              <a:solidFill>
                <a:schemeClr val="accent2"/>
              </a:solidFill>
              <a:latin typeface="Bahnschrift"/>
            </a:endParaRPr>
          </a:p>
        </p:txBody>
      </p:sp>
      <p:sp>
        <p:nvSpPr>
          <p:cNvPr id="3" name="Объект 2"/>
          <p:cNvSpPr>
            <a:spLocks noGrp="1"/>
          </p:cNvSpPr>
          <p:nvPr>
            <p:ph idx="1"/>
          </p:nvPr>
        </p:nvSpPr>
        <p:spPr bwMode="auto"/>
        <p:txBody>
          <a:bodyPr>
            <a:normAutofit/>
          </a:bodyPr>
          <a:lstStyle/>
          <a:p>
            <a:pPr>
              <a:defRPr/>
            </a:pPr>
            <a:r>
              <a:rPr lang="ky-KG" sz="2400">
                <a:latin typeface="Bahnschrift"/>
              </a:rPr>
              <a:t>кылмыш-жаза жоопкерчилигинин принциптерин, Кылмыш-жаза жоопкерчилигинин негиздерин, кылмыштын жалпы түшүнүгүнүн белгилерин, кылмыш деп таанылган, коомго коркунучтуу жосундардын чөйрөсүн, кылмыш жасаган адамдарга карата колдонулуучу жазалардын түрлөрүн жана кылмыш-жаза-укуктук мүнөздөгү башка чараларды аныктоо болуп саналат</a:t>
            </a:r>
            <a:endParaRPr lang="ru-RU" sz="2400">
              <a:latin typeface="Bahnschrift"/>
            </a:endParaRPr>
          </a:p>
        </p:txBody>
      </p:sp>
    </p:spTree>
  </p:cSld>
  <p:clrMapOvr>
    <a:masterClrMapping/>
  </p:clrMapOvr>
  <mc:AlternateContent xmlns:mc="http://schemas.openxmlformats.org/markup-compatibility/2006">
    <mc:Choice xmlns:p14="http://schemas.microsoft.com/office/powerpoint/2010/main" xmlns:p159="http://schemas.microsoft.com/office/powerpoint/2015/09/main" xmlns:w="http://schemas.openxmlformats.org/wordprocessingml/2006/main" xmlns:m="http://schemas.openxmlformats.org/officeDocument/2006/math" xmlns="" Requires="p159">
      <p:transition spd="med" p14:dur="750" advClick="1">
        <p:fade thruBlk="0"/>
      </p:transition>
    </mc:Choice>
    <mc:Fallback>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a:xfrm>
            <a:off x="646111" y="452718"/>
            <a:ext cx="9404723" cy="1600200"/>
          </a:xfrm>
        </p:spPr>
        <p:txBody>
          <a:bodyPr/>
          <a:lstStyle/>
          <a:p>
            <a:pPr>
              <a:defRPr/>
            </a:pPr>
            <a:r>
              <a:rPr lang="ru-RU" sz="2400">
                <a:solidFill>
                  <a:schemeClr val="accent3"/>
                </a:solidFill>
                <a:latin typeface="Bahnschrift"/>
              </a:rPr>
              <a:t>Кыргыз Республикасынын Президенти Садыр Жапаров “Коррупцияга каршы аракеттенүү чөйрөсүндөгү Кыргыз Республикасынын айрым мыйзам актыларына өзгөртүүлөрдү киргизүү жөнүндө” Кыргыз Республикасынын Мыйзамына кол койду </a:t>
            </a:r>
            <a:r>
              <a:rPr lang="ru-RU" sz="1800">
                <a:solidFill>
                  <a:srgbClr val="FF0000"/>
                </a:solidFill>
                <a:latin typeface="Bahnschrift"/>
              </a:rPr>
              <a:t>( Бишкек шаары 2024-жылдын 31-декабры №209).</a:t>
            </a:r>
            <a:r>
              <a:rPr lang="ru-RU" sz="1400">
                <a:solidFill>
                  <a:schemeClr val="accent3"/>
                </a:solidFill>
                <a:latin typeface="Bahnschrift"/>
              </a:rPr>
              <a:t/>
            </a:r>
            <a:br>
              <a:rPr lang="ru-RU" sz="1400">
                <a:solidFill>
                  <a:schemeClr val="accent3"/>
                </a:solidFill>
                <a:latin typeface="Bahnschrift"/>
              </a:rPr>
            </a:br>
            <a:endParaRPr lang="ru-RU" sz="1400">
              <a:solidFill>
                <a:schemeClr val="accent3"/>
              </a:solidFill>
            </a:endParaRPr>
          </a:p>
        </p:txBody>
      </p:sp>
      <p:sp>
        <p:nvSpPr>
          <p:cNvPr id="3" name="Объект 2"/>
          <p:cNvSpPr>
            <a:spLocks noGrp="1"/>
          </p:cNvSpPr>
          <p:nvPr>
            <p:ph idx="1"/>
          </p:nvPr>
        </p:nvSpPr>
        <p:spPr bwMode="auto">
          <a:xfrm>
            <a:off x="975946" y="2549769"/>
            <a:ext cx="9891346" cy="3698630"/>
          </a:xfrm>
        </p:spPr>
        <p:txBody>
          <a:bodyPr>
            <a:normAutofit fontScale="92500" lnSpcReduction="20000"/>
          </a:bodyPr>
          <a:lstStyle/>
          <a:p>
            <a:pPr marL="0" indent="0" algn="just">
              <a:buNone/>
              <a:defRPr/>
            </a:pPr>
            <a:endParaRPr lang="ru-RU" sz="2100">
              <a:latin typeface="Bahnschrift"/>
            </a:endParaRPr>
          </a:p>
          <a:p>
            <a:pPr algn="just">
              <a:defRPr/>
            </a:pPr>
            <a:r>
              <a:rPr lang="ru-RU" sz="2100">
                <a:latin typeface="Bahnschrift"/>
              </a:rPr>
              <a:t>Мыйзам 2024-жылдын 25-декабрында Кыргыз Республикасынын Жогорку Кеңеши тарабынан кабыл алынган.</a:t>
            </a:r>
          </a:p>
          <a:p>
            <a:pPr algn="just">
              <a:defRPr/>
            </a:pPr>
            <a:r>
              <a:rPr lang="ru-RU" sz="2100">
                <a:latin typeface="Bahnschrift"/>
              </a:rPr>
              <a:t>Ушул Мыйзам мамлекеттик органдардагы коррупциялык көрүнүштөрдү жоюу боюнча Кыргыз Республикасынын жогорку саясий жетекчилигинин ички саясий курсунун чараларын андан ары ишке ашыруунун алкагында, ошондой эле коррупциялык кылмыштарды жасагандыгы үчүн жазаны тактоо, катуулатуу жана чектөөлөрдү белгилөө жолу менен мамлекеттик жана муниципалдык кызматтын кызыкчылыктарына каршы коррупциялык жана башка кылмыштардын алдын алуунун таасирдүү рычагдарын түзүү максатында иштелип чыккан жана кабыл алынган. </a:t>
            </a:r>
          </a:p>
          <a:p>
            <a:pPr algn="just">
              <a:defRPr/>
            </a:pPr>
            <a:r>
              <a:rPr lang="ky-KG" sz="2100">
                <a:latin typeface="Bahnschrift"/>
              </a:rPr>
              <a:t>Мыйзам 2025-жылдын 10-январь күнү «Эркин-Тоо» гезитинин №1 санына жарыяланган</a:t>
            </a:r>
            <a:endParaRPr lang="ru-RU" sz="2100">
              <a:latin typeface="Bahnschrift"/>
            </a:endParaRPr>
          </a:p>
          <a:p>
            <a:pPr>
              <a:defRPr/>
            </a:pPr>
            <a:endParaRPr lang="ru-RU"/>
          </a:p>
        </p:txBody>
      </p:sp>
    </p:spTree>
  </p:cSld>
  <p:clrMapOvr>
    <a:masterClrMapping/>
  </p:clrMapOvr>
  <mc:AlternateContent xmlns:mc="http://schemas.openxmlformats.org/markup-compatibility/2006">
    <mc:Choice xmlns:p14="http://schemas.microsoft.com/office/powerpoint/2010/main" xmlns:p159="http://schemas.microsoft.com/office/powerpoint/2015/09/main" xmlns:w="http://schemas.openxmlformats.org/wordprocessingml/2006/main" xmlns:m="http://schemas.openxmlformats.org/officeDocument/2006/math" xmlns="" Requires="p159">
      <p:transition spd="med" p14:dur="750" advClick="1">
        <p:fade thruBlk="0"/>
      </p:transition>
    </mc:Choice>
    <mc:Fallback>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a:xfrm>
            <a:off x="646111" y="452718"/>
            <a:ext cx="9404723" cy="584774"/>
          </a:xfrm>
        </p:spPr>
        <p:txBody>
          <a:bodyPr/>
          <a:lstStyle/>
          <a:p>
            <a:pPr algn="ctr">
              <a:defRPr/>
            </a:pPr>
            <a:r>
              <a:rPr lang="ky-KG" sz="2800">
                <a:solidFill>
                  <a:schemeClr val="accent3"/>
                </a:solidFill>
                <a:latin typeface="Bahnschrift"/>
              </a:rPr>
              <a:t>Эркин-Тоо мамлекеттик расмий гезити</a:t>
            </a:r>
            <a:endParaRPr lang="ru-RU" sz="2800">
              <a:solidFill>
                <a:schemeClr val="accent3"/>
              </a:solidFill>
              <a:latin typeface="Bahnschrift"/>
            </a:endParaRPr>
          </a:p>
        </p:txBody>
      </p:sp>
      <p:pic>
        <p:nvPicPr>
          <p:cNvPr id="4" name="Объект 3"/>
          <p:cNvPicPr>
            <a:picLocks noGrp="1" noChangeAspect="1"/>
          </p:cNvPicPr>
          <p:nvPr>
            <p:ph idx="1"/>
          </p:nvPr>
        </p:nvPicPr>
        <p:blipFill>
          <a:blip r:embed="rId3"/>
          <a:stretch/>
        </p:blipFill>
        <p:spPr bwMode="auto">
          <a:xfrm>
            <a:off x="3754315" y="1274884"/>
            <a:ext cx="4633547" cy="5099538"/>
          </a:xfrm>
        </p:spPr>
      </p:pic>
    </p:spTree>
  </p:cSld>
  <p:clrMapOvr>
    <a:masterClrMapping/>
  </p:clrMapOvr>
  <mc:AlternateContent xmlns:mc="http://schemas.openxmlformats.org/markup-compatibility/2006">
    <mc:Choice xmlns:p14="http://schemas.microsoft.com/office/powerpoint/2010/main" xmlns:p159="http://schemas.microsoft.com/office/powerpoint/2015/09/main" xmlns:w="http://schemas.openxmlformats.org/wordprocessingml/2006/main" xmlns:m="http://schemas.openxmlformats.org/officeDocument/2006/math" xmlns="" Requires="p159">
      <p:transition spd="med" p14:dur="750" advClick="1">
        <p:wipe dir="l"/>
      </p:transition>
    </mc:Choice>
    <mc:Fallback>
      <p:transition spd="med">
        <p:wip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a:xfrm>
            <a:off x="646111" y="452718"/>
            <a:ext cx="9404723" cy="760620"/>
          </a:xfrm>
        </p:spPr>
        <p:txBody>
          <a:bodyPr/>
          <a:lstStyle/>
          <a:p>
            <a:pPr algn="ctr">
              <a:defRPr/>
            </a:pPr>
            <a:r>
              <a:rPr lang="ky-KG" sz="3200">
                <a:solidFill>
                  <a:schemeClr val="accent3"/>
                </a:solidFill>
                <a:latin typeface="Bahnschrift"/>
              </a:rPr>
              <a:t>Эркин-Тоо мамлекеттик расмий гезити</a:t>
            </a:r>
            <a:endParaRPr lang="ru-RU" sz="3200">
              <a:solidFill>
                <a:schemeClr val="accent3"/>
              </a:solidFill>
              <a:latin typeface="Bahnschrift"/>
            </a:endParaRPr>
          </a:p>
        </p:txBody>
      </p:sp>
      <p:pic>
        <p:nvPicPr>
          <p:cNvPr id="6" name="Объект 5"/>
          <p:cNvPicPr>
            <a:picLocks noGrp="1" noChangeAspect="1"/>
          </p:cNvPicPr>
          <p:nvPr>
            <p:ph idx="1"/>
          </p:nvPr>
        </p:nvPicPr>
        <p:blipFill>
          <a:blip r:embed="rId3"/>
          <a:stretch/>
        </p:blipFill>
        <p:spPr bwMode="auto">
          <a:xfrm>
            <a:off x="6189785" y="1538654"/>
            <a:ext cx="4985238" cy="5319346"/>
          </a:xfrm>
        </p:spPr>
      </p:pic>
      <p:pic>
        <p:nvPicPr>
          <p:cNvPr id="7" name="Рисунок 6"/>
          <p:cNvPicPr>
            <a:picLocks noChangeAspect="1"/>
          </p:cNvPicPr>
          <p:nvPr/>
        </p:nvPicPr>
        <p:blipFill>
          <a:blip r:embed="rId4"/>
          <a:stretch/>
        </p:blipFill>
        <p:spPr bwMode="auto">
          <a:xfrm>
            <a:off x="797945" y="1538654"/>
            <a:ext cx="5022850" cy="5319346"/>
          </a:xfrm>
          <a:prstGeom prst="rect">
            <a:avLst/>
          </a:prstGeom>
        </p:spPr>
      </p:pic>
    </p:spTree>
  </p:cSld>
  <p:clrMapOvr>
    <a:masterClrMapping/>
  </p:clrMapOvr>
  <mc:AlternateContent xmlns:mc="http://schemas.openxmlformats.org/markup-compatibility/2006">
    <mc:Choice xmlns:p14="http://schemas.microsoft.com/office/powerpoint/2010/main" xmlns:p159="http://schemas.microsoft.com/office/powerpoint/2015/09/main" xmlns:w="http://schemas.openxmlformats.org/wordprocessingml/2006/main" xmlns:m="http://schemas.openxmlformats.org/officeDocument/2006/math" xmlns="" Requires="p159">
      <p:transition spd="med" p14:dur="750" advClick="1">
        <p:wipe dir="l"/>
      </p:transition>
    </mc:Choice>
    <mc:Fallback>
      <p:transition spd="med">
        <p:wip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a:xfrm>
            <a:off x="646111" y="452718"/>
            <a:ext cx="9404723" cy="883713"/>
          </a:xfrm>
        </p:spPr>
        <p:txBody>
          <a:bodyPr/>
          <a:lstStyle/>
          <a:p>
            <a:pPr>
              <a:defRPr/>
            </a:pPr>
            <a:r>
              <a:rPr lang="ky-KG">
                <a:solidFill>
                  <a:schemeClr val="accent2"/>
                </a:solidFill>
              </a:rPr>
              <a:t>Кандай өзгөрүүлөр киргизилди:</a:t>
            </a:r>
            <a:endParaRPr lang="ru-RU">
              <a:solidFill>
                <a:schemeClr val="accent2"/>
              </a:solidFill>
            </a:endParaRPr>
          </a:p>
        </p:txBody>
      </p:sp>
      <p:sp>
        <p:nvSpPr>
          <p:cNvPr id="3" name="Объект 2"/>
          <p:cNvSpPr>
            <a:spLocks noGrp="1"/>
          </p:cNvSpPr>
          <p:nvPr>
            <p:ph idx="1"/>
          </p:nvPr>
        </p:nvSpPr>
        <p:spPr bwMode="auto">
          <a:xfrm>
            <a:off x="1103312" y="2052918"/>
            <a:ext cx="9649680" cy="4400636"/>
          </a:xfrm>
        </p:spPr>
        <p:txBody>
          <a:bodyPr/>
          <a:lstStyle/>
          <a:p>
            <a:pPr algn="just">
              <a:defRPr/>
            </a:pPr>
            <a:r>
              <a:rPr lang="ru-RU">
                <a:latin typeface="Bahnschrift"/>
              </a:rPr>
              <a:t>– 63-берене 2.1-бөлүк менен толукталып, анда көрсөтүлгөн Кодекстин 336-343-статьяларында, 344-статьясынын 2, 3, 4-бөлүктөрүндө, 345-статьясынын 2 жана 3-бөлүктөрүндө, 346-348-статьяларында каралган мамлекеттик жана муниципалдык кызматтын кызыкчылыктарына каршы коррупциялык жана башка кылмыштарды жасагандыгы үчүн мамлекеттик жана муниципалдык кызматты ээлөөгө же белгилүү иш менен алектенүүгө </a:t>
            </a:r>
            <a:r>
              <a:rPr lang="ru-RU">
                <a:solidFill>
                  <a:srgbClr val="FF0000"/>
                </a:solidFill>
                <a:latin typeface="Bahnschrift"/>
              </a:rPr>
              <a:t>милдеттүү түрдө өмүр бою тыюу салууну дайындоо каралган</a:t>
            </a:r>
            <a:r>
              <a:rPr lang="ru-RU">
                <a:latin typeface="Bahnschrift"/>
              </a:rPr>
              <a:t>;</a:t>
            </a:r>
            <a:endParaRPr/>
          </a:p>
          <a:p>
            <a:pPr algn="just">
              <a:defRPr/>
            </a:pPr>
            <a:r>
              <a:rPr lang="ru-RU">
                <a:latin typeface="Bahnschrift"/>
              </a:rPr>
              <a:t>– 65-берененин 3 жана 4-бөлүктөрүнөн, жогоруда аталган Кодекстин 337-346-беренелеринде каралган мамлекеттик жана муниципалдык кызматтын кызыкчылыктарына каршы коррупциялык жана башка кылмыштарды жасагандыгы </a:t>
            </a:r>
            <a:r>
              <a:rPr lang="ru-RU">
                <a:solidFill>
                  <a:srgbClr val="FF0000"/>
                </a:solidFill>
                <a:latin typeface="Bahnschrift"/>
              </a:rPr>
              <a:t>үчүн жазалардын ичинен айыптарды белгилөө алып салынган;</a:t>
            </a:r>
            <a:endParaRPr/>
          </a:p>
          <a:p>
            <a:pPr>
              <a:defRPr/>
            </a:pPr>
            <a:endParaRPr lang="ru-RU"/>
          </a:p>
        </p:txBody>
      </p:sp>
    </p:spTree>
  </p:cSld>
  <p:clrMapOvr>
    <a:masterClrMapping/>
  </p:clrMapOvr>
  <mc:AlternateContent xmlns:mc="http://schemas.openxmlformats.org/markup-compatibility/2006">
    <mc:Choice xmlns:p14="http://schemas.microsoft.com/office/powerpoint/2010/main" xmlns:p159="http://schemas.microsoft.com/office/powerpoint/2015/09/main" xmlns:w="http://schemas.openxmlformats.org/wordprocessingml/2006/main" xmlns:m="http://schemas.openxmlformats.org/officeDocument/2006/math" xmlns="" Requires="p159">
      <p:transition spd="slow" p14:dur="2000" advClick="1">
        <p:fade thruBlk="0"/>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a:xfrm>
            <a:off x="646111" y="452719"/>
            <a:ext cx="9404723" cy="751828"/>
          </a:xfrm>
        </p:spPr>
        <p:txBody>
          <a:bodyPr/>
          <a:lstStyle/>
          <a:p>
            <a:pPr>
              <a:defRPr/>
            </a:pPr>
            <a:r>
              <a:rPr lang="ky-KG">
                <a:solidFill>
                  <a:schemeClr val="accent2"/>
                </a:solidFill>
              </a:rPr>
              <a:t>Кандай өзгөрүүлөр киргизилди:</a:t>
            </a:r>
            <a:endParaRPr lang="ru-RU"/>
          </a:p>
        </p:txBody>
      </p:sp>
      <p:sp>
        <p:nvSpPr>
          <p:cNvPr id="3" name="Объект 2"/>
          <p:cNvSpPr>
            <a:spLocks noGrp="1"/>
          </p:cNvSpPr>
          <p:nvPr>
            <p:ph idx="1"/>
          </p:nvPr>
        </p:nvSpPr>
        <p:spPr bwMode="auto">
          <a:xfrm>
            <a:off x="1103312" y="1670538"/>
            <a:ext cx="9702434" cy="4577861"/>
          </a:xfrm>
        </p:spPr>
        <p:txBody>
          <a:bodyPr>
            <a:normAutofit fontScale="85000" lnSpcReduction="10000"/>
          </a:bodyPr>
          <a:lstStyle/>
          <a:p>
            <a:pPr>
              <a:defRPr/>
            </a:pPr>
            <a:r>
              <a:rPr lang="ru-RU" sz="2100">
                <a:latin typeface="Bahnschrift"/>
              </a:rPr>
              <a:t>– 79-берене 11-бөлүк менен толукталып, анда ушул мамлекеттик жана муниципалдык кызматтын кызыкчылыктарына каршы коррупциялык жана башка кылмыштар үчүн күнөөнү моюнга алуу жана материалдык зыяндын ордун толук толтуруу жөнүндө макулдашуу түзүлгөндө адам күнөөлүү деп </a:t>
            </a:r>
            <a:r>
              <a:rPr lang="ru-RU" sz="2100">
                <a:solidFill>
                  <a:srgbClr val="FF0000"/>
                </a:solidFill>
                <a:latin typeface="Bahnschrift"/>
              </a:rPr>
              <a:t>табылганда статьяда каралган жазанын минималдуу мөөнөтүнүн жарымынан кем эмес мөөнөткө эркиндигинен ажыратуу түрүндө жаза дайындоо каралган</a:t>
            </a:r>
            <a:r>
              <a:rPr lang="ru-RU" sz="2100">
                <a:latin typeface="Bahnschrift"/>
              </a:rPr>
              <a:t>.</a:t>
            </a:r>
            <a:endParaRPr/>
          </a:p>
          <a:p>
            <a:pPr>
              <a:defRPr/>
            </a:pPr>
            <a:r>
              <a:rPr lang="ky-KG" b="1">
                <a:solidFill>
                  <a:schemeClr val="accent2"/>
                </a:solidFill>
              </a:rPr>
              <a:t>79-берене. Күнөөсүн мойнуна алуу жөнүндө келишим түзүлгөн учурда жазаны дайындоо</a:t>
            </a:r>
            <a:endParaRPr lang="ky-KG"/>
          </a:p>
          <a:p>
            <a:pPr>
              <a:defRPr/>
            </a:pPr>
            <a:r>
              <a:rPr lang="ky-KG">
                <a:latin typeface="Bahnschrift"/>
              </a:rPr>
              <a:t>1. Адам күнөөнү мойнуна алуу боюнча келишим түзгөндө жана келтирилген материалдык зыянды толугу менен төлөгөндө, сот адам күнөөлүү деп табылган беренеде каралган жазанын минималдуу өлчөмүнүн чегинде эркиндигинен </a:t>
            </a:r>
            <a:r>
              <a:rPr lang="ky-KG">
                <a:solidFill>
                  <a:srgbClr val="FFFF00"/>
                </a:solidFill>
                <a:latin typeface="Bahnschrift"/>
              </a:rPr>
              <a:t>ажыратууга байланышпаган жазаны дайындайт</a:t>
            </a:r>
            <a:r>
              <a:rPr lang="ky-KG">
                <a:latin typeface="Bahnschrift"/>
              </a:rPr>
              <a:t>. Эгерде берененин санкциясында эркиндигинен ажыратууга байланышпаган жазалар жок болсо, адамды күнөөлүү деп тапкан берене менен каралган эркиндигинен ажыратуу түрүндөгү жазанын эң төмөнкү мөөнөтүнүн жарымынан аз эмес мөөнөткө дайындалат.</a:t>
            </a:r>
            <a:endParaRPr/>
          </a:p>
          <a:p>
            <a:pPr>
              <a:defRPr/>
            </a:pPr>
            <a:r>
              <a:rPr lang="ky-KG">
                <a:latin typeface="Bahnschrift"/>
              </a:rPr>
              <a:t>2. Күнөөсүн мойнуна алуу жөнүндө келишим түзүлгөн учурда пробациялык көзөмөл колдонулбайт.</a:t>
            </a:r>
            <a:endParaRPr/>
          </a:p>
          <a:p>
            <a:pPr>
              <a:defRPr/>
            </a:pPr>
            <a:endParaRPr lang="ru-RU"/>
          </a:p>
        </p:txBody>
      </p:sp>
    </p:spTree>
  </p:cSld>
  <p:clrMapOvr>
    <a:masterClrMapping/>
  </p:clrMapOvr>
  <mc:AlternateContent xmlns:mc="http://schemas.openxmlformats.org/markup-compatibility/2006">
    <mc:Choice xmlns:p14="http://schemas.microsoft.com/office/powerpoint/2010/main" xmlns:p159="http://schemas.microsoft.com/office/powerpoint/2015/09/main" xmlns:w="http://schemas.openxmlformats.org/wordprocessingml/2006/main" xmlns:m="http://schemas.openxmlformats.org/officeDocument/2006/math" xmlns="" Requires="p159">
      <p:transition spd="slow" p14:dur="2000" advClick="1">
        <p:fade thruBlk="0"/>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a:xfrm>
            <a:off x="646111" y="452718"/>
            <a:ext cx="9404723" cy="725451"/>
          </a:xfrm>
        </p:spPr>
        <p:txBody>
          <a:bodyPr/>
          <a:lstStyle/>
          <a:p>
            <a:pPr>
              <a:defRPr/>
            </a:pPr>
            <a:r>
              <a:rPr lang="ky-KG">
                <a:solidFill>
                  <a:schemeClr val="accent2"/>
                </a:solidFill>
              </a:rPr>
              <a:t>Кандай өзгөрүүлөр киргизилди:</a:t>
            </a:r>
            <a:endParaRPr lang="ru-RU"/>
          </a:p>
        </p:txBody>
      </p:sp>
      <p:sp>
        <p:nvSpPr>
          <p:cNvPr id="3" name="Объект 2"/>
          <p:cNvSpPr>
            <a:spLocks noGrp="1"/>
          </p:cNvSpPr>
          <p:nvPr>
            <p:ph idx="1"/>
          </p:nvPr>
        </p:nvSpPr>
        <p:spPr bwMode="auto">
          <a:xfrm>
            <a:off x="1103312" y="2052918"/>
            <a:ext cx="9992580" cy="4195481"/>
          </a:xfrm>
        </p:spPr>
        <p:txBody>
          <a:bodyPr>
            <a:normAutofit/>
          </a:bodyPr>
          <a:lstStyle/>
          <a:p>
            <a:pPr>
              <a:defRPr/>
            </a:pPr>
            <a:r>
              <a:rPr lang="ru-RU">
                <a:latin typeface="Bahnschrift"/>
              </a:rPr>
              <a:t>Ошондой эле мамлекеттик жана муниципалдык кызматчылардын эмгек мамилелерин жөнгө салуу чөйрөсүндөгү мыйзам актыларына өзгөртүүлөрдү киргизилүүдө, атап айтканда:</a:t>
            </a:r>
            <a:endParaRPr/>
          </a:p>
          <a:p>
            <a:pPr>
              <a:defRPr/>
            </a:pPr>
            <a:r>
              <a:rPr lang="ru-RU">
                <a:latin typeface="Bahnschrift"/>
              </a:rPr>
              <a:t>– соттуулугу жоюлганына же алып салынганына карабастан, же болбосо аларга карата коррупциялык кылмыштар боюнча кылмыш иши реабилитацияланбаган негиздер боюнча кыскартылган учурда коррупциялык кылмыштарды жасагандыгы үчүн соттолгон адамдарды </a:t>
            </a:r>
            <a:r>
              <a:rPr lang="ru-RU">
                <a:solidFill>
                  <a:srgbClr val="FF0000"/>
                </a:solidFill>
                <a:latin typeface="Bahnschrift"/>
              </a:rPr>
              <a:t>мамлекеттик же муниципалдык кызматка кабыл алуудан баш тартуу</a:t>
            </a:r>
            <a:r>
              <a:rPr lang="ru-RU">
                <a:latin typeface="Bahnschrift"/>
              </a:rPr>
              <a:t>;</a:t>
            </a:r>
            <a:endParaRPr/>
          </a:p>
          <a:p>
            <a:pPr>
              <a:defRPr/>
            </a:pPr>
            <a:r>
              <a:rPr lang="ru-RU">
                <a:solidFill>
                  <a:srgbClr val="FF0000"/>
                </a:solidFill>
                <a:latin typeface="Bahnschrift"/>
              </a:rPr>
              <a:t>– коррупциялык кылмыштарды жасоодо күнөөлүү деп табылган адамдардын мамлекеттик жана муниципалдык кызмат орундарын ээлөөсүнө милдеттүү түрдө жана өмүр бою тыюу салуу.</a:t>
            </a:r>
            <a:endParaRPr/>
          </a:p>
          <a:p>
            <a:pPr>
              <a:defRPr/>
            </a:pPr>
            <a:endParaRPr lang="ru-RU">
              <a:solidFill>
                <a:srgbClr val="FF0000"/>
              </a:solidFill>
            </a:endParaRPr>
          </a:p>
        </p:txBody>
      </p:sp>
    </p:spTree>
  </p:cSld>
  <p:clrMapOvr>
    <a:masterClrMapping/>
  </p:clrMapOvr>
  <mc:AlternateContent xmlns:mc="http://schemas.openxmlformats.org/markup-compatibility/2006">
    <mc:Choice xmlns:p14="http://schemas.microsoft.com/office/powerpoint/2010/main" xmlns:p159="http://schemas.microsoft.com/office/powerpoint/2015/09/main" xmlns:w="http://schemas.openxmlformats.org/wordprocessingml/2006/main" xmlns:m="http://schemas.openxmlformats.org/officeDocument/2006/math" xmlns="" Requires="p159">
      <p:transition spd="slow" p14:dur="2000" advClick="1">
        <p:fade thruBlk="0"/>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lstStyle/>
          <a:p>
            <a:pPr>
              <a:defRPr/>
            </a:pPr>
            <a:r>
              <a:rPr lang="ky-KG" sz="2800" b="1">
                <a:solidFill>
                  <a:schemeClr val="accent2"/>
                </a:solidFill>
                <a:latin typeface="Bahnschrift"/>
              </a:rPr>
              <a:t>63-берене. Белгилүү бир кызмат ордун ээлөө же белгилүү бир иш менен алектенүү укугунан ажыратуу</a:t>
            </a:r>
            <a:r>
              <a:rPr lang="ru-RU"/>
              <a:t/>
            </a:r>
            <a:br>
              <a:rPr lang="ru-RU"/>
            </a:br>
            <a:endParaRPr lang="ru-RU"/>
          </a:p>
        </p:txBody>
      </p:sp>
      <p:sp>
        <p:nvSpPr>
          <p:cNvPr id="3" name="Объект 2"/>
          <p:cNvSpPr>
            <a:spLocks noGrp="1"/>
          </p:cNvSpPr>
          <p:nvPr>
            <p:ph idx="1"/>
          </p:nvPr>
        </p:nvSpPr>
        <p:spPr bwMode="auto"/>
        <p:txBody>
          <a:bodyPr>
            <a:normAutofit fontScale="92500" lnSpcReduction="20000"/>
          </a:bodyPr>
          <a:lstStyle/>
          <a:p>
            <a:pPr algn="just">
              <a:defRPr/>
            </a:pPr>
            <a:r>
              <a:rPr lang="ky-KG" sz="2200">
                <a:latin typeface="Bahnschrift"/>
              </a:rPr>
              <a:t>1. Белгилүү бир кызмат ордун ээлөө же белгилүү бир иш менен алектенүү укугунан ажыратуу кылмыш жасаган адамга мамлекеттик кызматтын же муниципалдык кызматтын кызмат ордун ээлөөгө же болбосо белгилүү бир кесиптик же башка иш менен алектенүүгө тыюу салынгандыгын билдирет.</a:t>
            </a:r>
            <a:endParaRPr lang="ru-RU" sz="2200">
              <a:latin typeface="Bahnschrift"/>
            </a:endParaRPr>
          </a:p>
          <a:p>
            <a:pPr algn="just">
              <a:defRPr/>
            </a:pPr>
            <a:r>
              <a:rPr lang="ky-KG" sz="2200">
                <a:solidFill>
                  <a:srgbClr val="FFFF00"/>
                </a:solidFill>
                <a:latin typeface="Bahnschrift"/>
              </a:rPr>
              <a:t>2. Белгилүү бир кызмат ордун ээлөө же белгилүү бир иш менен алектенүү укугунан ажыратуу жазанын негизги түрү катары бир жылдан үч жылга чейинки мөөнөткө дайындалат.</a:t>
            </a:r>
            <a:endParaRPr lang="ru-RU" sz="2200">
              <a:solidFill>
                <a:srgbClr val="FFFF00"/>
              </a:solidFill>
              <a:latin typeface="Bahnschrift"/>
            </a:endParaRPr>
          </a:p>
          <a:p>
            <a:pPr algn="just">
              <a:defRPr/>
            </a:pPr>
            <a:r>
              <a:rPr lang="ky-KG" sz="2200">
                <a:latin typeface="Bahnschrift"/>
              </a:rPr>
              <a:t>3. Белгилүү бир кызмат ордун ээлөө же белгилүү бир иш менен алектенүү укугунан ажыратуу, эгерде ушул Кодекстин Өзгөчө бөлүгүнүн беренесинде (беренесинин бөлүгүндө) каралбаган учурда, кызматты ээлебесе же белгилүү бир иш менен алектенбесе жасай албай турган адам жасаган кылмыштын мүнөзүнө таянып, жазанын кошумча түрү катары алты айдан үч жылга чейинки мөөнөткө дайындалат.</a:t>
            </a:r>
            <a:endParaRPr lang="ru-RU" sz="2200">
              <a:latin typeface="Bahnschrift"/>
            </a:endParaRPr>
          </a:p>
          <a:p>
            <a:pPr>
              <a:defRPr/>
            </a:pPr>
            <a:endParaRPr lang="ru-RU"/>
          </a:p>
        </p:txBody>
      </p:sp>
    </p:spTree>
  </p:cSld>
  <p:clrMapOvr>
    <a:masterClrMapping/>
  </p:clrMapOvr>
  <mc:AlternateContent xmlns:mc="http://schemas.openxmlformats.org/markup-compatibility/2006">
    <mc:Choice xmlns:p14="http://schemas.microsoft.com/office/powerpoint/2010/main" xmlns:p159="http://schemas.microsoft.com/office/powerpoint/2015/09/main" xmlns:w="http://schemas.openxmlformats.org/wordprocessingml/2006/main" xmlns:m="http://schemas.openxmlformats.org/officeDocument/2006/math" xmlns="" Requires="p159">
      <p:transition spd="med" p14:dur="750" advClick="1">
        <p:cover dir="l"/>
      </p:transition>
    </mc:Choice>
    <mc:Fallback>
      <p:transition spd="med">
        <p:cover/>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lstStyle/>
          <a:p>
            <a:pPr algn="ctr">
              <a:defRPr/>
            </a:pPr>
            <a:r>
              <a:rPr lang="ky-KG" b="1">
                <a:solidFill>
                  <a:schemeClr val="accent2"/>
                </a:solidFill>
              </a:rPr>
              <a:t>65-берене. Айып </a:t>
            </a:r>
            <a:r>
              <a:rPr lang="ru-RU"/>
              <a:t/>
            </a:r>
            <a:br>
              <a:rPr lang="ru-RU"/>
            </a:br>
            <a:endParaRPr lang="ru-RU"/>
          </a:p>
        </p:txBody>
      </p:sp>
      <p:sp>
        <p:nvSpPr>
          <p:cNvPr id="3" name="Объект 2"/>
          <p:cNvSpPr>
            <a:spLocks noGrp="1"/>
          </p:cNvSpPr>
          <p:nvPr>
            <p:ph idx="1"/>
          </p:nvPr>
        </p:nvSpPr>
        <p:spPr bwMode="auto"/>
        <p:txBody>
          <a:bodyPr/>
          <a:lstStyle/>
          <a:p>
            <a:pPr>
              <a:defRPr/>
            </a:pPr>
            <a:r>
              <a:rPr lang="ky-KG"/>
              <a:t>1. Айып - ушул Кодексте белгиленген учурларда, өлчөмдө жана тартипте сот тарабынан акчалай түрдө дайындалуучу жаза.</a:t>
            </a:r>
            <a:endParaRPr lang="ru-RU"/>
          </a:p>
          <a:p>
            <a:pPr>
              <a:defRPr/>
            </a:pPr>
            <a:r>
              <a:rPr lang="ky-KG"/>
              <a:t>2. Айыпкердин, соттолгон адамдын мүлктүк абалын эске алуу менен жасалган кылмыштын мүнөзүнө жана оордугуна жараша айып белгиленет.</a:t>
            </a:r>
            <a:endParaRPr lang="ru-RU"/>
          </a:p>
          <a:p>
            <a:pPr algn="just">
              <a:defRPr/>
            </a:pPr>
            <a:r>
              <a:rPr lang="ky-KG">
                <a:solidFill>
                  <a:srgbClr val="FFFF00"/>
                </a:solidFill>
                <a:latin typeface="Bahnschrift"/>
              </a:rPr>
              <a:t>3. Айып, ушул Кодекстин </a:t>
            </a:r>
            <a:r>
              <a:rPr lang="ky-KG" u="sng">
                <a:solidFill>
                  <a:srgbClr val="FFFF00"/>
                </a:solidFill>
                <a:latin typeface="Bahnschrift"/>
                <a:hlinkClick r:id="rId3" tooltip="#st_225"/>
              </a:rPr>
              <a:t>225</a:t>
            </a:r>
            <a:r>
              <a:rPr lang="ky-KG">
                <a:solidFill>
                  <a:srgbClr val="FFFF00"/>
                </a:solidFill>
                <a:latin typeface="Bahnschrift"/>
              </a:rPr>
              <a:t>, </a:t>
            </a:r>
            <a:r>
              <a:rPr lang="ky-KG" u="sng">
                <a:solidFill>
                  <a:srgbClr val="FFFF00"/>
                </a:solidFill>
                <a:latin typeface="Bahnschrift"/>
                <a:hlinkClick r:id="rId3" tooltip="https://cbd.minjust.gov.kg/112309#st_377"/>
              </a:rPr>
              <a:t>337</a:t>
            </a:r>
            <a:r>
              <a:rPr lang="ky-KG">
                <a:solidFill>
                  <a:srgbClr val="FFFF00"/>
                </a:solidFill>
                <a:latin typeface="Bahnschrift"/>
              </a:rPr>
              <a:t>-</a:t>
            </a:r>
            <a:r>
              <a:rPr lang="ky-KG" u="sng">
                <a:solidFill>
                  <a:srgbClr val="FFFF00"/>
                </a:solidFill>
                <a:latin typeface="Bahnschrift"/>
                <a:hlinkClick r:id="rId3" tooltip="https://cbd.minjust.gov.kg/112309#st_346"/>
              </a:rPr>
              <a:t>346</a:t>
            </a:r>
            <a:r>
              <a:rPr lang="ky-KG">
                <a:solidFill>
                  <a:srgbClr val="FFFF00"/>
                </a:solidFill>
                <a:latin typeface="Bahnschrift"/>
              </a:rPr>
              <a:t>-беренелеринде көрсөтүлгөн кылмыштарды жасоону кошпогондо, эсептик көрсөткүч менен эсептелет жана 200дөн 2000ге чейинки өлчөмүндө белгиленет.</a:t>
            </a:r>
            <a:endParaRPr lang="ru-RU">
              <a:solidFill>
                <a:srgbClr val="FFFF00"/>
              </a:solidFill>
              <a:latin typeface="Bahnschrift"/>
            </a:endParaRPr>
          </a:p>
          <a:p>
            <a:pPr algn="just">
              <a:defRPr/>
            </a:pPr>
            <a:r>
              <a:rPr lang="ky-KG">
                <a:solidFill>
                  <a:srgbClr val="FFFF00"/>
                </a:solidFill>
                <a:latin typeface="Bahnschrift"/>
              </a:rPr>
              <a:t>4. Айып ушул Кодекстин </a:t>
            </a:r>
            <a:r>
              <a:rPr lang="ky-KG" u="sng">
                <a:solidFill>
                  <a:srgbClr val="FFFF00"/>
                </a:solidFill>
                <a:latin typeface="Bahnschrift"/>
                <a:hlinkClick r:id="rId3" tooltip="#st_225"/>
              </a:rPr>
              <a:t>225</a:t>
            </a:r>
            <a:r>
              <a:rPr lang="ky-KG">
                <a:solidFill>
                  <a:srgbClr val="FFFF00"/>
                </a:solidFill>
                <a:latin typeface="Bahnschrift"/>
              </a:rPr>
              <a:t>, </a:t>
            </a:r>
            <a:r>
              <a:rPr lang="ky-KG" u="sng">
                <a:solidFill>
                  <a:srgbClr val="FFFF00"/>
                </a:solidFill>
                <a:latin typeface="Bahnschrift"/>
                <a:hlinkClick r:id="rId3" tooltip="https://cbd.minjust.gov.kg/112309#st_337"/>
              </a:rPr>
              <a:t>337</a:t>
            </a:r>
            <a:r>
              <a:rPr lang="ky-KG">
                <a:solidFill>
                  <a:srgbClr val="FFFF00"/>
                </a:solidFill>
                <a:latin typeface="Bahnschrift"/>
              </a:rPr>
              <a:t>-</a:t>
            </a:r>
            <a:r>
              <a:rPr lang="ky-KG" u="sng">
                <a:solidFill>
                  <a:srgbClr val="FFFF00"/>
                </a:solidFill>
                <a:latin typeface="Bahnschrift"/>
                <a:hlinkClick r:id="rId3" tooltip="https://cbd.minjust.gov.kg/112309#st_346"/>
              </a:rPr>
              <a:t>346</a:t>
            </a:r>
            <a:r>
              <a:rPr lang="ky-KG">
                <a:solidFill>
                  <a:srgbClr val="FFFF00"/>
                </a:solidFill>
                <a:latin typeface="Bahnschrift"/>
              </a:rPr>
              <a:t>-беренелеринде каралган кылмыштарды жасагандыгы үчүн 3000ден 25000 эсептик көрсөткүчтөргө чейинки өлчөмдө белгиленет.</a:t>
            </a:r>
            <a:endParaRPr lang="ru-RU">
              <a:solidFill>
                <a:srgbClr val="FFFF00"/>
              </a:solidFill>
              <a:latin typeface="Bahnschrift"/>
            </a:endParaRPr>
          </a:p>
          <a:p>
            <a:pPr>
              <a:defRPr/>
            </a:pPr>
            <a:endParaRPr lang="ru-RU"/>
          </a:p>
        </p:txBody>
      </p:sp>
    </p:spTree>
  </p:cSld>
  <p:clrMapOvr>
    <a:masterClrMapping/>
  </p:clrMapOvr>
  <mc:AlternateContent xmlns:mc="http://schemas.openxmlformats.org/markup-compatibility/2006">
    <mc:Choice xmlns:p14="http://schemas.microsoft.com/office/powerpoint/2010/main" xmlns:p159="http://schemas.microsoft.com/office/powerpoint/2015/09/main" xmlns:w="http://schemas.openxmlformats.org/wordprocessingml/2006/main" xmlns:m="http://schemas.openxmlformats.org/officeDocument/2006/math" xmlns="" Requires="p159">
      <p:transition spd="med" p14:dur="750" advClick="1">
        <p:cover dir="l"/>
      </p:transition>
    </mc:Choice>
    <mc:Fallback>
      <p:transition spd="med">
        <p:cover/>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lstStyle/>
          <a:p>
            <a:pPr algn="ctr">
              <a:defRPr/>
            </a:pPr>
            <a:r>
              <a:rPr lang="ky-KG" b="1">
                <a:solidFill>
                  <a:schemeClr val="accent2"/>
                </a:solidFill>
              </a:rPr>
              <a:t>IX БӨЛҮМ. МАМЛЕКЕТТИК БИЙЛИККЕ КАРШЫ КЫЛМЫШТАР</a:t>
            </a:r>
            <a:r>
              <a:rPr lang="ru-RU"/>
              <a:t/>
            </a:r>
            <a:br>
              <a:rPr lang="ru-RU"/>
            </a:br>
            <a:endParaRPr lang="ru-RU"/>
          </a:p>
        </p:txBody>
      </p:sp>
      <p:sp>
        <p:nvSpPr>
          <p:cNvPr id="3" name="Объект 2"/>
          <p:cNvSpPr>
            <a:spLocks noGrp="1"/>
          </p:cNvSpPr>
          <p:nvPr>
            <p:ph idx="1"/>
          </p:nvPr>
        </p:nvSpPr>
        <p:spPr bwMode="auto"/>
        <p:txBody>
          <a:bodyPr/>
          <a:lstStyle/>
          <a:p>
            <a:pPr algn="ctr">
              <a:defRPr/>
            </a:pPr>
            <a:r>
              <a:rPr lang="ky-KG" sz="4400" b="1">
                <a:latin typeface="Bahnschrift"/>
              </a:rPr>
              <a:t>42-глава. Мамлекеттик жана муниципалдык кызматтын кызыкчылыктарына каршы коррупциялык же башка кылмыштар</a:t>
            </a:r>
            <a:endParaRPr lang="ru-RU" sz="4400">
              <a:latin typeface="Bahnschrift"/>
            </a:endParaRPr>
          </a:p>
          <a:p>
            <a:pPr>
              <a:defRPr/>
            </a:pPr>
            <a:endParaRPr lang="ru-RU"/>
          </a:p>
        </p:txBody>
      </p:sp>
    </p:spTree>
  </p:cSld>
  <p:clrMapOvr>
    <a:masterClrMapping/>
  </p:clrMapOvr>
  <mc:AlternateContent xmlns:mc="http://schemas.openxmlformats.org/markup-compatibility/2006">
    <mc:Choice xmlns:p14="http://schemas.microsoft.com/office/powerpoint/2010/main" xmlns:p159="http://schemas.microsoft.com/office/powerpoint/2015/09/main" xmlns:w="http://schemas.openxmlformats.org/wordprocessingml/2006/main" xmlns:m="http://schemas.openxmlformats.org/officeDocument/2006/math" xmlns="" Requires="p159">
      <p:transition spd="slow" p14:dur="3400" advClick="1">
        <p:fade thruBlk="0"/>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lstStyle/>
          <a:p>
            <a:pPr>
              <a:defRPr/>
            </a:pPr>
            <a:r>
              <a:rPr lang="ky-KG" b="1">
                <a:solidFill>
                  <a:schemeClr val="accent2"/>
                </a:solidFill>
              </a:rPr>
              <a:t>336-берене. Коррупция</a:t>
            </a:r>
            <a:r>
              <a:rPr lang="ru-RU"/>
              <a:t/>
            </a:r>
            <a:br>
              <a:rPr lang="ru-RU"/>
            </a:br>
            <a:endParaRPr lang="ru-RU"/>
          </a:p>
        </p:txBody>
      </p:sp>
      <p:sp>
        <p:nvSpPr>
          <p:cNvPr id="3" name="Объект 2"/>
          <p:cNvSpPr>
            <a:spLocks noGrp="1"/>
          </p:cNvSpPr>
          <p:nvPr>
            <p:ph idx="1"/>
          </p:nvPr>
        </p:nvSpPr>
        <p:spPr bwMode="auto"/>
        <p:txBody>
          <a:bodyPr>
            <a:normAutofit fontScale="70000" lnSpcReduction="20000"/>
          </a:bodyPr>
          <a:lstStyle/>
          <a:p>
            <a:pPr>
              <a:defRPr/>
            </a:pPr>
            <a:r>
              <a:rPr lang="ky-KG" sz="2300">
                <a:latin typeface="Bahnschrift"/>
              </a:rPr>
              <a:t>1. Коррупция - материалдык, ар кандай башка байлыктарды жана артыкчылыктарды мыйзамсыз алуу, ошондой эле коомдун жана мамлекеттин кызыкчылыгына коркунуч келтирүүчү жеке адамдарга жана юридикалык жактарга бул байлыктарды жана артыкчылыктарды берүү максатында бийлик ыйгарым укугуна ээ болгон бир же бир нече кызмат адамдарынын айрым жактар же топтор менен укукка жат туруктуу байланыш түзүшүндө турган атайлап жасалган аракеттер, -</a:t>
            </a:r>
            <a:endParaRPr lang="ru-RU" sz="2300">
              <a:latin typeface="Bahnschrift"/>
            </a:endParaRPr>
          </a:p>
          <a:p>
            <a:pPr>
              <a:defRPr/>
            </a:pPr>
            <a:r>
              <a:rPr lang="ky-KG" sz="2300">
                <a:latin typeface="Bahnschrift"/>
              </a:rPr>
              <a:t>мүлкүн конфискациялоо менен, (</a:t>
            </a:r>
            <a:r>
              <a:rPr lang="ky-KG" sz="2300">
                <a:solidFill>
                  <a:srgbClr val="FFFF00"/>
                </a:solidFill>
                <a:latin typeface="Bahnschrift"/>
              </a:rPr>
              <a:t>үч жылга чейинки мөөнөткө) </a:t>
            </a:r>
            <a:r>
              <a:rPr lang="ky-KG" sz="2300">
                <a:solidFill>
                  <a:srgbClr val="FF0000"/>
                </a:solidFill>
                <a:latin typeface="Bahnschrift"/>
              </a:rPr>
              <a:t>өмур бою белгилүү бир кызмат ордун ээлөө же болбосо белгилүү бир иш менен алектенүү укугунан ажыратуу менен он жылдан он эки жылга чейинки мөөнөткө эркиндигинен ажыратууга жазаланат.</a:t>
            </a:r>
            <a:endParaRPr lang="ru-RU" sz="2300">
              <a:solidFill>
                <a:srgbClr val="FF0000"/>
              </a:solidFill>
              <a:latin typeface="Bahnschrift"/>
            </a:endParaRPr>
          </a:p>
          <a:p>
            <a:pPr>
              <a:defRPr/>
            </a:pPr>
            <a:r>
              <a:rPr lang="ky-KG" sz="2300">
                <a:latin typeface="Bahnschrift"/>
              </a:rPr>
              <a:t>2. Уюшкан топтун, кылмыштуу коомдоштуктун кызыкчылыгында жасалган же оор залал алып келген ошол эле жосун, -</a:t>
            </a:r>
            <a:endParaRPr lang="ru-RU" sz="2300">
              <a:latin typeface="Bahnschrift"/>
            </a:endParaRPr>
          </a:p>
          <a:p>
            <a:pPr>
              <a:defRPr/>
            </a:pPr>
            <a:r>
              <a:rPr lang="ky-KG" sz="2300">
                <a:latin typeface="Bahnschrift"/>
              </a:rPr>
              <a:t>мүлкүн конфискациялоо менен, (</a:t>
            </a:r>
            <a:r>
              <a:rPr lang="ky-KG" sz="2300">
                <a:solidFill>
                  <a:srgbClr val="FFFF00"/>
                </a:solidFill>
                <a:latin typeface="Bahnschrift"/>
              </a:rPr>
              <a:t>үч жылга чейинки мөөнөткө) </a:t>
            </a:r>
            <a:r>
              <a:rPr lang="ky-KG" sz="2300">
                <a:solidFill>
                  <a:srgbClr val="FF0000"/>
                </a:solidFill>
                <a:latin typeface="Bahnschrift"/>
              </a:rPr>
              <a:t>Өмүр бою белгилүү бир кызмат ордун ээлөө же болбосо белгилүү бир иш менен алектенүү укугунан ажыратуу менен он эки жылдан он беш жылга чейинки мөөнөткө эркиндигинен ажыратууга жазаланат.</a:t>
            </a:r>
            <a:endParaRPr lang="ru-RU" sz="2300">
              <a:solidFill>
                <a:srgbClr val="FF0000"/>
              </a:solidFill>
              <a:latin typeface="Bahnschrift"/>
            </a:endParaRPr>
          </a:p>
          <a:p>
            <a:pPr algn="just">
              <a:defRPr/>
            </a:pPr>
            <a:endParaRPr lang="ru-RU"/>
          </a:p>
        </p:txBody>
      </p:sp>
    </p:spTree>
  </p:cSld>
  <p:clrMapOvr>
    <a:masterClrMapping/>
  </p:clrMapOvr>
  <mc:AlternateContent xmlns:mc="http://schemas.openxmlformats.org/markup-compatibility/2006">
    <mc:Choice xmlns:p14="http://schemas.microsoft.com/office/powerpoint/2010/main" xmlns:p159="http://schemas.microsoft.com/office/powerpoint/2015/09/main" xmlns:w="http://schemas.openxmlformats.org/wordprocessingml/2006/main" xmlns:m="http://schemas.openxmlformats.org/officeDocument/2006/math" xmlns="" Requires="p159">
      <p:transition spd="med" p14:dur="750" advClick="1">
        <p:wipe dir="l"/>
      </p:transition>
    </mc:Choice>
    <mc:Fallback>
      <p:transition spd="med">
        <p:wip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a:xfrm>
            <a:off x="725242" y="224118"/>
            <a:ext cx="9404723" cy="1191444"/>
          </a:xfrm>
        </p:spPr>
        <p:txBody>
          <a:bodyPr/>
          <a:lstStyle/>
          <a:p>
            <a:pPr algn="just">
              <a:defRPr/>
            </a:pPr>
            <a:r>
              <a:rPr lang="ru-RU" sz="3200" b="1">
                <a:solidFill>
                  <a:schemeClr val="accent2"/>
                </a:solidFill>
                <a:latin typeface="Bahnschrift"/>
              </a:rPr>
              <a:t>337-берене. Кызмат абалын кыянаттык менен пайдалануу</a:t>
            </a:r>
            <a:r>
              <a:rPr lang="ru-RU"/>
              <a:t/>
            </a:r>
            <a:br>
              <a:rPr lang="ru-RU"/>
            </a:br>
            <a:endParaRPr lang="ru-RU"/>
          </a:p>
        </p:txBody>
      </p:sp>
      <p:sp>
        <p:nvSpPr>
          <p:cNvPr id="3" name="Объект 2"/>
          <p:cNvSpPr>
            <a:spLocks noGrp="1"/>
          </p:cNvSpPr>
          <p:nvPr>
            <p:ph idx="1"/>
          </p:nvPr>
        </p:nvSpPr>
        <p:spPr bwMode="auto">
          <a:xfrm>
            <a:off x="1103312" y="1714500"/>
            <a:ext cx="10555288" cy="4879731"/>
          </a:xfrm>
        </p:spPr>
        <p:txBody>
          <a:bodyPr>
            <a:normAutofit fontScale="70000" lnSpcReduction="20000"/>
          </a:bodyPr>
          <a:lstStyle/>
          <a:p>
            <a:pPr algn="just">
              <a:defRPr/>
            </a:pPr>
            <a:r>
              <a:rPr lang="ru-RU" sz="2100">
                <a:latin typeface="Bahnschrift"/>
              </a:rPr>
              <a:t>1. Кызмат адамы тарабынан өз кызмат абалын кызматтын кызыкчылыктарына каршы пайдалануусу, атайылап же этиятсыздыктан олуттуу залал келтирсе, -</a:t>
            </a:r>
            <a:endParaRPr/>
          </a:p>
          <a:p>
            <a:pPr algn="just">
              <a:defRPr/>
            </a:pPr>
            <a:r>
              <a:rPr lang="ru-RU" sz="2100">
                <a:solidFill>
                  <a:srgbClr val="FFFF00"/>
                </a:solidFill>
                <a:latin typeface="Bahnschrift"/>
              </a:rPr>
              <a:t>(3000ден 5000 эсептик көрсөткүчтөргө чейин айып салууга, же эки жылга чейинки мөөнөткө) </a:t>
            </a:r>
            <a:r>
              <a:rPr lang="ru-RU" sz="2100">
                <a:solidFill>
                  <a:srgbClr val="FF0000"/>
                </a:solidFill>
                <a:latin typeface="Bahnschrift"/>
              </a:rPr>
              <a:t>Өмур бою белгилүү бир кызмат ордун ээлөө же болбосо белгилүү бир иш менен алектенүү укугунан ажыратуу менен эки жылга чейинки мөөнөткө эркиндигинен ажыратууга жазаланат.</a:t>
            </a:r>
            <a:endParaRPr/>
          </a:p>
          <a:p>
            <a:pPr algn="just">
              <a:defRPr/>
            </a:pPr>
            <a:r>
              <a:rPr lang="ru-RU" sz="2100">
                <a:latin typeface="Bahnschrift"/>
              </a:rPr>
              <a:t>2. Өзү же болбосо башка адамдар үчүн пайда көрүү жана артыкчылык алуу максатында же башка жеке кызыкчылыктар үчүн жасалган ошол эле жосун, -</a:t>
            </a:r>
            <a:endParaRPr/>
          </a:p>
          <a:p>
            <a:pPr algn="just">
              <a:defRPr/>
            </a:pPr>
            <a:r>
              <a:rPr lang="ru-RU" sz="2100">
                <a:solidFill>
                  <a:srgbClr val="FFFF00"/>
                </a:solidFill>
                <a:latin typeface="Bahnschrift"/>
              </a:rPr>
              <a:t>(5000ден 10000 эсептик көрсөткүчтөргө чейин айып салууга же үч жылга чейинки мөөнөткө) </a:t>
            </a:r>
            <a:r>
              <a:rPr lang="ru-RU" sz="2100">
                <a:solidFill>
                  <a:srgbClr val="FF0000"/>
                </a:solidFill>
                <a:latin typeface="Bahnschrift"/>
              </a:rPr>
              <a:t>Өмүр бою белгилүү бир кызмат ордун ээлөө же болбосо белгилүү бир иш менен алектенүү укугунан ажыратуу менен эки жылдан беш жылга чейинки мөөнөткө эркиндигинен ажыратууга жазаланат.</a:t>
            </a:r>
            <a:endParaRPr/>
          </a:p>
          <a:p>
            <a:pPr algn="just">
              <a:defRPr/>
            </a:pPr>
            <a:r>
              <a:rPr lang="ru-RU" sz="2100">
                <a:latin typeface="Bahnschrift"/>
              </a:rPr>
              <a:t>3. Ушул берененин 2-бөлүгүндө каралган, этиятсыздыктан оор залал келтирген жосун, -</a:t>
            </a:r>
            <a:endParaRPr/>
          </a:p>
          <a:p>
            <a:pPr algn="just">
              <a:defRPr/>
            </a:pPr>
            <a:r>
              <a:rPr lang="ru-RU" sz="2100">
                <a:solidFill>
                  <a:srgbClr val="FFFF00"/>
                </a:solidFill>
                <a:latin typeface="Bahnschrift"/>
              </a:rPr>
              <a:t>(10000ден 20000 эсептик көрсөткүчтөргө чейин айып салууга) же </a:t>
            </a:r>
            <a:r>
              <a:rPr lang="ru-RU" sz="2100">
                <a:solidFill>
                  <a:srgbClr val="FF0000"/>
                </a:solidFill>
                <a:latin typeface="Bahnschrift"/>
              </a:rPr>
              <a:t>мүлкүн конфискациялоо менен, </a:t>
            </a:r>
            <a:r>
              <a:rPr lang="ru-RU" sz="2100">
                <a:solidFill>
                  <a:srgbClr val="FFFF00"/>
                </a:solidFill>
                <a:latin typeface="Bahnschrift"/>
              </a:rPr>
              <a:t>(үч жылга) </a:t>
            </a:r>
            <a:r>
              <a:rPr lang="ru-RU" sz="2100">
                <a:solidFill>
                  <a:srgbClr val="FF0000"/>
                </a:solidFill>
                <a:latin typeface="Bahnschrift"/>
              </a:rPr>
              <a:t>өмүр бою чейинки мөөнөткө белгилүү бир кызмат ордун ээлөө же болбосо белгилүү бир иш менен алектенүү укугунан ажыратуу менен беш жылдан сегиз жылга чейинки мөөнөткө эркиндигинен ажыратууга жазаланат.</a:t>
            </a:r>
            <a:endParaRPr/>
          </a:p>
          <a:p>
            <a:pPr algn="just">
              <a:defRPr/>
            </a:pPr>
            <a:r>
              <a:rPr lang="ru-RU" sz="2100">
                <a:latin typeface="Bahnschrift"/>
              </a:rPr>
              <a:t>4. Ушул берененин 1, 2 же 3-бөлүктөрүндө каралган, жоопкерчиликтүү абалды ээлеген кызмат адамы тарабынан жасалган жосундар, -</a:t>
            </a:r>
            <a:endParaRPr/>
          </a:p>
          <a:p>
            <a:pPr algn="just">
              <a:defRPr/>
            </a:pPr>
            <a:r>
              <a:rPr lang="ru-RU" sz="2100">
                <a:solidFill>
                  <a:srgbClr val="FFFF00"/>
                </a:solidFill>
                <a:latin typeface="Bahnschrift"/>
              </a:rPr>
              <a:t>(20000ден 25000 эсептик көрсөткүчтөргө чейин айып салууга), </a:t>
            </a:r>
            <a:r>
              <a:rPr lang="ru-RU" sz="2100">
                <a:solidFill>
                  <a:srgbClr val="FF0000"/>
                </a:solidFill>
                <a:latin typeface="Bahnschrift"/>
              </a:rPr>
              <a:t>же мүлкүн конфискациялоо менен, </a:t>
            </a:r>
            <a:r>
              <a:rPr lang="ru-RU" sz="2100">
                <a:solidFill>
                  <a:srgbClr val="FFFF00"/>
                </a:solidFill>
                <a:latin typeface="Bahnschrift"/>
              </a:rPr>
              <a:t>(үч жылга) </a:t>
            </a:r>
            <a:r>
              <a:rPr lang="ru-RU" sz="2100">
                <a:solidFill>
                  <a:srgbClr val="FF0000"/>
                </a:solidFill>
                <a:latin typeface="Bahnschrift"/>
              </a:rPr>
              <a:t>өмур бою чейинки мөөнөткө белгилүү бир кызмат ордун ээлөө же болбосо белгилүү бир иш менен алектенүү укугунан ажыратуу менен сегиз жылдан он жылга чейинки мөөнөткө эркиндигинен ажыратууга жазаланат.</a:t>
            </a:r>
            <a:endParaRPr/>
          </a:p>
          <a:p>
            <a:pPr>
              <a:defRPr/>
            </a:pPr>
            <a:endParaRPr lang="ru-RU"/>
          </a:p>
        </p:txBody>
      </p:sp>
    </p:spTree>
  </p:cSld>
  <p:clrMapOvr>
    <a:masterClrMapping/>
  </p:clrMapOvr>
  <mc:AlternateContent xmlns:mc="http://schemas.openxmlformats.org/markup-compatibility/2006">
    <mc:Choice xmlns:p14="http://schemas.microsoft.com/office/powerpoint/2010/main" xmlns:p159="http://schemas.microsoft.com/office/powerpoint/2015/09/main" xmlns:w="http://schemas.openxmlformats.org/wordprocessingml/2006/main" xmlns:m="http://schemas.openxmlformats.org/officeDocument/2006/math" xmlns="" Requires="p159">
      <p:transition spd="med" p14:dur="750" advClick="1">
        <p:wipe dir="l"/>
      </p:transition>
    </mc:Choice>
    <mc:Fallback>
      <p:transition spd="med">
        <p:wip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a:xfrm>
            <a:off x="646111" y="452718"/>
            <a:ext cx="9404723" cy="707867"/>
          </a:xfrm>
        </p:spPr>
        <p:txBody>
          <a:bodyPr/>
          <a:lstStyle/>
          <a:p>
            <a:pPr>
              <a:defRPr/>
            </a:pPr>
            <a:r>
              <a:rPr lang="ru-RU" sz="3600" b="1">
                <a:solidFill>
                  <a:schemeClr val="accent2"/>
                </a:solidFill>
                <a:latin typeface="Bahnschrift"/>
              </a:rPr>
              <a:t>338-берене. Бийликтен аша чабуу</a:t>
            </a:r>
            <a:r>
              <a:rPr lang="ru-RU"/>
              <a:t/>
            </a:r>
            <a:br>
              <a:rPr lang="ru-RU"/>
            </a:br>
            <a:endParaRPr lang="ru-RU"/>
          </a:p>
        </p:txBody>
      </p:sp>
      <p:sp>
        <p:nvSpPr>
          <p:cNvPr id="3" name="Объект 2"/>
          <p:cNvSpPr>
            <a:spLocks noGrp="1"/>
          </p:cNvSpPr>
          <p:nvPr>
            <p:ph idx="1"/>
          </p:nvPr>
        </p:nvSpPr>
        <p:spPr bwMode="auto">
          <a:xfrm>
            <a:off x="1103312" y="1406770"/>
            <a:ext cx="10467365" cy="4841630"/>
          </a:xfrm>
        </p:spPr>
        <p:txBody>
          <a:bodyPr>
            <a:normAutofit fontScale="85000" lnSpcReduction="10000"/>
          </a:bodyPr>
          <a:lstStyle/>
          <a:p>
            <a:pPr>
              <a:defRPr/>
            </a:pPr>
            <a:r>
              <a:rPr lang="ru-RU"/>
              <a:t>1. Кызмат адамы тарабынан же анын буйругу боюнча, анын айтканы же макулдугу менен анын ыйгарым укуктарынын чектеринен чыккан  же өмүр жана ден соолук үчүн коркунучтуу болбогон зомбулукту колдонуу менен, же мындай зомбулукту колдоном деп коркутуу менен бириккен аракеттерди жасоо, -</a:t>
            </a:r>
            <a:endParaRPr/>
          </a:p>
          <a:p>
            <a:pPr>
              <a:defRPr/>
            </a:pPr>
            <a:r>
              <a:rPr lang="ru-RU">
                <a:solidFill>
                  <a:srgbClr val="FFFF00"/>
                </a:solidFill>
              </a:rPr>
              <a:t>(3000ден 5000 эсептик көрсөткүчтөргө чейин айып салууга, же эки жылга) </a:t>
            </a:r>
            <a:r>
              <a:rPr lang="ru-RU">
                <a:solidFill>
                  <a:srgbClr val="FF0000"/>
                </a:solidFill>
              </a:rPr>
              <a:t>өмур бою  белгилүү бир кызмат ордун ээлөө же белгилүү бир иш менен алектенүү укугунан ажыратуу менен эки жылга чейинки мөөнөткө эркиндигинен ажыратууга жазаланат</a:t>
            </a:r>
            <a:r>
              <a:rPr lang="ru-RU">
                <a:solidFill>
                  <a:srgbClr val="FFFF00"/>
                </a:solidFill>
              </a:rPr>
              <a:t>.</a:t>
            </a:r>
            <a:endParaRPr/>
          </a:p>
          <a:p>
            <a:pPr>
              <a:defRPr/>
            </a:pPr>
            <a:r>
              <a:rPr lang="ru-RU"/>
              <a:t>2. Төмөнкүдөй жасалган ошол эле жосун:</a:t>
            </a:r>
            <a:endParaRPr/>
          </a:p>
          <a:p>
            <a:pPr>
              <a:defRPr/>
            </a:pPr>
            <a:r>
              <a:rPr lang="ru-RU"/>
              <a:t>1) куралды же атайын каражаттарды колдонуу менен;</a:t>
            </a:r>
            <a:endParaRPr/>
          </a:p>
          <a:p>
            <a:pPr>
              <a:defRPr/>
            </a:pPr>
            <a:r>
              <a:rPr lang="ru-RU"/>
              <a:t>2) дене-бойго зомбулук колдонуу менен же аны колдоном деп коркутуу менен;</a:t>
            </a:r>
            <a:endParaRPr/>
          </a:p>
          <a:p>
            <a:pPr>
              <a:defRPr/>
            </a:pPr>
            <a:r>
              <a:rPr lang="ru-RU"/>
              <a:t>3) уюшкан топтун же кылмыштуу коомдоштуктун кызыкчылыгы үчүн;</a:t>
            </a:r>
            <a:endParaRPr/>
          </a:p>
          <a:p>
            <a:pPr>
              <a:defRPr/>
            </a:pPr>
            <a:r>
              <a:rPr lang="ru-RU"/>
              <a:t>4) оор залал келтирүү менен, -</a:t>
            </a:r>
            <a:endParaRPr/>
          </a:p>
          <a:p>
            <a:pPr>
              <a:defRPr/>
            </a:pPr>
            <a:r>
              <a:rPr lang="ru-RU">
                <a:solidFill>
                  <a:srgbClr val="FFFF00"/>
                </a:solidFill>
              </a:rPr>
              <a:t>(5000ден 10000 эсептик көрсөткүчтөргө чейин айып салууга),   </a:t>
            </a:r>
            <a:r>
              <a:rPr lang="ru-RU">
                <a:solidFill>
                  <a:srgbClr val="FF0000"/>
                </a:solidFill>
              </a:rPr>
              <a:t>мүлкүн конфискациялоо </a:t>
            </a:r>
            <a:r>
              <a:rPr lang="ru-RU">
                <a:solidFill>
                  <a:srgbClr val="FFFF00"/>
                </a:solidFill>
              </a:rPr>
              <a:t>менен, (үч жылга)</a:t>
            </a:r>
            <a:r>
              <a:rPr lang="ru-RU">
                <a:solidFill>
                  <a:srgbClr val="FF0000"/>
                </a:solidFill>
              </a:rPr>
              <a:t> өмүр бою  белгилүү бир кызмат ордун ээлөө же болбосо белгилүү бир иш менен алектенүү укугунан ажыратуу менен эки жылдан беш жылга чейинки мөөнөткө эркиндигинен ажыратууга жазаланат.</a:t>
            </a:r>
            <a:endParaRPr/>
          </a:p>
          <a:p>
            <a:pPr>
              <a:defRPr/>
            </a:pPr>
            <a:endParaRPr lang="ru-RU"/>
          </a:p>
        </p:txBody>
      </p:sp>
    </p:spTree>
  </p:cSld>
  <p:clrMapOvr>
    <a:masterClrMapping/>
  </p:clrMapOvr>
  <mc:AlternateContent xmlns:mc="http://schemas.openxmlformats.org/markup-compatibility/2006">
    <mc:Choice xmlns:p14="http://schemas.microsoft.com/office/powerpoint/2010/main" xmlns:p159="http://schemas.microsoft.com/office/powerpoint/2015/09/main" xmlns:w="http://schemas.openxmlformats.org/wordprocessingml/2006/main" xmlns:m="http://schemas.openxmlformats.org/officeDocument/2006/math" xmlns="" Requires="p159">
      <p:transition spd="med" p14:dur="750" advClick="1">
        <p:wipe dir="l"/>
      </p:transition>
    </mc:Choice>
    <mc:Fallback>
      <p:transition spd="med">
        <p:wip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a:xfrm>
            <a:off x="646111" y="452718"/>
            <a:ext cx="9404723" cy="1094728"/>
          </a:xfrm>
        </p:spPr>
        <p:txBody>
          <a:bodyPr/>
          <a:lstStyle/>
          <a:p>
            <a:pPr algn="ctr">
              <a:defRPr/>
            </a:pPr>
            <a:r>
              <a:rPr lang="ru-RU" sz="3200" b="1">
                <a:solidFill>
                  <a:schemeClr val="accent2"/>
                </a:solidFill>
                <a:latin typeface="Bahnschrift"/>
              </a:rPr>
              <a:t>338</a:t>
            </a:r>
            <a:r>
              <a:rPr lang="ru-RU" sz="3200" b="1" baseline="30000">
                <a:solidFill>
                  <a:schemeClr val="accent2"/>
                </a:solidFill>
                <a:latin typeface="Bahnschrift"/>
              </a:rPr>
              <a:t>1</a:t>
            </a:r>
            <a:r>
              <a:rPr lang="ru-RU" sz="3200" b="1">
                <a:solidFill>
                  <a:schemeClr val="accent2"/>
                </a:solidFill>
                <a:latin typeface="Bahnschrift"/>
              </a:rPr>
              <a:t>-берене. Мыйзамдуу ишкердик ишине тоскоолдук кылуу</a:t>
            </a:r>
            <a:r>
              <a:rPr lang="ru-RU"/>
              <a:t/>
            </a:r>
            <a:br>
              <a:rPr lang="ru-RU"/>
            </a:br>
            <a:endParaRPr lang="ru-RU"/>
          </a:p>
        </p:txBody>
      </p:sp>
      <p:sp>
        <p:nvSpPr>
          <p:cNvPr id="3" name="Объект 2"/>
          <p:cNvSpPr>
            <a:spLocks noGrp="1"/>
          </p:cNvSpPr>
          <p:nvPr>
            <p:ph idx="1"/>
          </p:nvPr>
        </p:nvSpPr>
        <p:spPr bwMode="auto">
          <a:xfrm>
            <a:off x="852854" y="1688122"/>
            <a:ext cx="10445261" cy="4800600"/>
          </a:xfrm>
        </p:spPr>
        <p:txBody>
          <a:bodyPr>
            <a:normAutofit fontScale="77500" lnSpcReduction="20000"/>
          </a:bodyPr>
          <a:lstStyle/>
          <a:p>
            <a:pPr algn="just">
              <a:defRPr/>
            </a:pPr>
            <a:r>
              <a:rPr lang="ru-RU"/>
              <a:t>1. Жеке ишкерди же юридикалык жакты мамлекеттик каттоодон мыйзамсыз баш тартуу же болбосо аларды каттоодон качуу, белгилүү бир ишти жүзөгө ашырууга атайын уруксат (лицензия) берүүдөн мыйзамсыз баш тартуу же болбосо аны берүүдөн качуу, жеке ишкердин же юридикалык жактын укуктарын жана мыйзамдуу кызыкчылыктарын мыйзамсыз чектөө же болбосо уюштуруу-укуктук формасына карабастан жеке ишкердин же юридикалык жактын ишине башка мыйзамсыз кийлигишүү, эгерде бул жосундар кызмат адамы тарабынан өзүнүн кызматтык абалын пайдалануу менен жеке ишкердин же юридикалык жактын укуктарына жана мыйзамдуу кызыкчылыктарына олуттуу залал келтирүү менен жасалса, -</a:t>
            </a:r>
            <a:endParaRPr/>
          </a:p>
          <a:p>
            <a:pPr algn="just">
              <a:defRPr/>
            </a:pPr>
            <a:r>
              <a:rPr lang="ru-RU">
                <a:solidFill>
                  <a:srgbClr val="FFFF00"/>
                </a:solidFill>
              </a:rPr>
              <a:t>(5000ден 10000 эсептик көрсөткүчкө чейин айып салууга) же мүлкүн конфискациялоо менен же аны колдонбостон, (эки жылга) </a:t>
            </a:r>
            <a:r>
              <a:rPr lang="ru-RU">
                <a:solidFill>
                  <a:srgbClr val="FF0000"/>
                </a:solidFill>
              </a:rPr>
              <a:t>өмүр бою  белгилүү кызмат ордун ээлөө же болбосо белгилүү иш менен алектенүү укугунан ажыратуу менен эки жылга чейинки мөөнөткө эркиндигинен ажыратууга жазаланат.</a:t>
            </a:r>
            <a:endParaRPr/>
          </a:p>
          <a:p>
            <a:pPr algn="just">
              <a:defRPr/>
            </a:pPr>
            <a:r>
              <a:rPr lang="ru-RU"/>
              <a:t>2. Төмөнкүлөр тарабынан жасалган ошол эле жосун:</a:t>
            </a:r>
            <a:endParaRPr/>
          </a:p>
          <a:p>
            <a:pPr algn="just">
              <a:defRPr/>
            </a:pPr>
            <a:r>
              <a:rPr lang="ru-RU"/>
              <a:t>1) адамдардын тобу тарабынан;</a:t>
            </a:r>
            <a:endParaRPr/>
          </a:p>
          <a:p>
            <a:pPr algn="just">
              <a:defRPr/>
            </a:pPr>
            <a:r>
              <a:rPr lang="ru-RU"/>
              <a:t>2) алдын ала бүтүм боюнча адамдардын тобу тарабынан, -</a:t>
            </a:r>
            <a:endParaRPr/>
          </a:p>
          <a:p>
            <a:pPr algn="just">
              <a:defRPr/>
            </a:pPr>
            <a:r>
              <a:rPr lang="ru-RU">
                <a:solidFill>
                  <a:srgbClr val="FFFF00"/>
                </a:solidFill>
              </a:rPr>
              <a:t>(10000ден 20000 эсептик көрсөткүчкө чейин айып салууга), </a:t>
            </a:r>
            <a:r>
              <a:rPr lang="ru-RU">
                <a:solidFill>
                  <a:srgbClr val="FF0000"/>
                </a:solidFill>
              </a:rPr>
              <a:t>мүлкүн конфискациялоо менен, </a:t>
            </a:r>
            <a:r>
              <a:rPr lang="ru-RU">
                <a:solidFill>
                  <a:srgbClr val="FFFF00"/>
                </a:solidFill>
              </a:rPr>
              <a:t>(үч жылга)</a:t>
            </a:r>
            <a:r>
              <a:rPr lang="ru-RU">
                <a:solidFill>
                  <a:srgbClr val="FF0000"/>
                </a:solidFill>
              </a:rPr>
              <a:t> өмур бою  белгилүү бир кызмат ордун ээлөө же болбосо белгилүү бир иш менен алектенүү укугунан ажыратуу менен эки жылдан беш жылга чейинки мөөнөткө эркиндигинен ажыратууга жазаланат.</a:t>
            </a:r>
            <a:endParaRPr/>
          </a:p>
          <a:p>
            <a:pPr marL="0" indent="0" algn="just">
              <a:buNone/>
              <a:defRPr/>
            </a:pPr>
            <a:endParaRPr lang="ru-RU"/>
          </a:p>
        </p:txBody>
      </p:sp>
    </p:spTree>
  </p:cSld>
  <p:clrMapOvr>
    <a:masterClrMapping/>
  </p:clrMapOvr>
  <mc:AlternateContent xmlns:mc="http://schemas.openxmlformats.org/markup-compatibility/2006">
    <mc:Choice xmlns:p14="http://schemas.microsoft.com/office/powerpoint/2010/main" xmlns:p159="http://schemas.microsoft.com/office/powerpoint/2015/09/main" xmlns:w="http://schemas.openxmlformats.org/wordprocessingml/2006/main" xmlns:m="http://schemas.openxmlformats.org/officeDocument/2006/math" xmlns="" Requires="p159">
      <p:transition spd="med" p14:dur="750" advClick="1">
        <p:wipe dir="l"/>
      </p:transition>
    </mc:Choice>
    <mc:Fallback>
      <p:transition spd="med">
        <p:wip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a:xfrm>
            <a:off x="646111" y="452718"/>
            <a:ext cx="9404723" cy="1121105"/>
          </a:xfrm>
        </p:spPr>
        <p:txBody>
          <a:bodyPr/>
          <a:lstStyle/>
          <a:p>
            <a:pPr algn="ctr">
              <a:defRPr/>
            </a:pPr>
            <a:r>
              <a:rPr lang="ru-RU" sz="3200" b="1">
                <a:solidFill>
                  <a:schemeClr val="accent2"/>
                </a:solidFill>
                <a:latin typeface="Bahnschrift"/>
              </a:rPr>
              <a:t>339-берене. Билип туруп пайдасыз контракт түзүү</a:t>
            </a:r>
            <a:r>
              <a:rPr lang="ru-RU"/>
              <a:t/>
            </a:r>
            <a:br>
              <a:rPr lang="ru-RU"/>
            </a:br>
            <a:endParaRPr lang="ru-RU"/>
          </a:p>
        </p:txBody>
      </p:sp>
      <p:sp>
        <p:nvSpPr>
          <p:cNvPr id="3" name="Объект 2"/>
          <p:cNvSpPr>
            <a:spLocks noGrp="1"/>
          </p:cNvSpPr>
          <p:nvPr>
            <p:ph idx="1"/>
          </p:nvPr>
        </p:nvSpPr>
        <p:spPr bwMode="auto">
          <a:xfrm>
            <a:off x="1103312" y="1714500"/>
            <a:ext cx="10098088" cy="4853354"/>
          </a:xfrm>
        </p:spPr>
        <p:txBody>
          <a:bodyPr>
            <a:normAutofit fontScale="92500" lnSpcReduction="20000"/>
          </a:bodyPr>
          <a:lstStyle/>
          <a:p>
            <a:pPr algn="just">
              <a:defRPr/>
            </a:pPr>
            <a:r>
              <a:rPr lang="ru-RU">
                <a:latin typeface="Bahnschrift"/>
              </a:rPr>
              <a:t>1. Кызмат адамы тарабынан билип туруп мамлекет үчүн пайдасыз келишим түзүү, ага тете мындай кызмат адамы тарабынан ири зыян келтирген мамлекеттик сатып алууларды жүзөгө ашыруу, -</a:t>
            </a:r>
            <a:endParaRPr/>
          </a:p>
          <a:p>
            <a:pPr algn="just">
              <a:defRPr/>
            </a:pPr>
            <a:r>
              <a:rPr lang="ru-RU">
                <a:solidFill>
                  <a:srgbClr val="FFFF00"/>
                </a:solidFill>
                <a:latin typeface="Bahnschrift"/>
              </a:rPr>
              <a:t>(3000ден 5000 эсептик көрсөткүчтөргө чейин айып салууга, же эки жылга) </a:t>
            </a:r>
            <a:r>
              <a:rPr lang="ru-RU">
                <a:solidFill>
                  <a:srgbClr val="FF0000"/>
                </a:solidFill>
                <a:latin typeface="Bahnschrift"/>
              </a:rPr>
              <a:t>өмүр бою </a:t>
            </a:r>
            <a:r>
              <a:rPr lang="ru-RU">
                <a:solidFill>
                  <a:srgbClr val="FFFF00"/>
                </a:solidFill>
                <a:latin typeface="Bahnschrift"/>
              </a:rPr>
              <a:t>чейинки  </a:t>
            </a:r>
            <a:r>
              <a:rPr lang="ru-RU">
                <a:solidFill>
                  <a:srgbClr val="FF0000"/>
                </a:solidFill>
                <a:latin typeface="Bahnschrift"/>
              </a:rPr>
              <a:t>бир кызмат ордун ээлөө же болбосо белгилүү бир иш менен алектенүү укугунан ажыратуу менен эки жылдан беш жылга чейинки мөөнөткө эркиндигинен ажыратууга жазаланат.</a:t>
            </a:r>
            <a:endParaRPr/>
          </a:p>
          <a:p>
            <a:pPr algn="just">
              <a:defRPr/>
            </a:pPr>
            <a:r>
              <a:rPr lang="ru-RU">
                <a:latin typeface="Bahnschrift"/>
              </a:rPr>
              <a:t>2. Төмөнкүдөй жасалган ошол эле жосундар:</a:t>
            </a:r>
            <a:endParaRPr/>
          </a:p>
          <a:p>
            <a:pPr algn="just">
              <a:defRPr/>
            </a:pPr>
            <a:r>
              <a:rPr lang="ru-RU">
                <a:latin typeface="Bahnschrift"/>
              </a:rPr>
              <a:t>1) адамдардын тобу тарабынан;</a:t>
            </a:r>
            <a:endParaRPr/>
          </a:p>
          <a:p>
            <a:pPr algn="just">
              <a:defRPr/>
            </a:pPr>
            <a:r>
              <a:rPr lang="ru-RU">
                <a:latin typeface="Bahnschrift"/>
              </a:rPr>
              <a:t>2) алдын ала бүтүм боюнча адамдардын тобу тарабынан;</a:t>
            </a:r>
            <a:endParaRPr/>
          </a:p>
          <a:p>
            <a:pPr algn="just">
              <a:defRPr/>
            </a:pPr>
            <a:r>
              <a:rPr lang="ru-RU">
                <a:latin typeface="Bahnschrift"/>
              </a:rPr>
              <a:t>3) өзгөчө ири зыянды келтирүү менен, -</a:t>
            </a:r>
            <a:endParaRPr/>
          </a:p>
          <a:p>
            <a:pPr algn="just">
              <a:defRPr/>
            </a:pPr>
            <a:r>
              <a:rPr lang="ru-RU">
                <a:solidFill>
                  <a:srgbClr val="FFFF00"/>
                </a:solidFill>
                <a:latin typeface="Bahnschrift"/>
              </a:rPr>
              <a:t>(5000ден 10000 эсептик көрсөткүчтөргө чейин айып салууга), же </a:t>
            </a:r>
            <a:r>
              <a:rPr lang="ru-RU">
                <a:solidFill>
                  <a:srgbClr val="FF0000"/>
                </a:solidFill>
                <a:latin typeface="Bahnschrift"/>
              </a:rPr>
              <a:t>мүлкүн конфискациялоо менен, </a:t>
            </a:r>
            <a:r>
              <a:rPr lang="ru-RU">
                <a:solidFill>
                  <a:srgbClr val="FFFF00"/>
                </a:solidFill>
                <a:latin typeface="Bahnschrift"/>
              </a:rPr>
              <a:t>(үч жылга чейинки мөөнөткө) </a:t>
            </a:r>
            <a:r>
              <a:rPr lang="ru-RU">
                <a:solidFill>
                  <a:srgbClr val="FF0000"/>
                </a:solidFill>
                <a:latin typeface="Bahnschrift"/>
              </a:rPr>
              <a:t>өмүр бою белгилүү бир кызмат ордун ээлөө же болбосо белгилүү бир иш менен алектенүү укугунан ажыратуу менен беш жылдан жети жылга чейинки мөөнөткө эркиндигинен ажыратууга жазаланат.</a:t>
            </a:r>
            <a:endParaRPr/>
          </a:p>
          <a:p>
            <a:pPr>
              <a:defRPr/>
            </a:pPr>
            <a:endParaRPr lang="ru-RU"/>
          </a:p>
        </p:txBody>
      </p:sp>
    </p:spTree>
  </p:cSld>
  <p:clrMapOvr>
    <a:masterClrMapping/>
  </p:clrMapOvr>
  <mc:AlternateContent xmlns:mc="http://schemas.openxmlformats.org/markup-compatibility/2006">
    <mc:Choice xmlns:p14="http://schemas.microsoft.com/office/powerpoint/2010/main" xmlns:p159="http://schemas.microsoft.com/office/powerpoint/2015/09/main" xmlns:w="http://schemas.openxmlformats.org/wordprocessingml/2006/main" xmlns:m="http://schemas.openxmlformats.org/officeDocument/2006/math" xmlns="" Requires="p159">
      <p:transition spd="med" p14:dur="750" advClick="1">
        <p:wipe dir="l"/>
      </p:transition>
    </mc:Choice>
    <mc:Fallback>
      <p:transition spd="med">
        <p:wip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a:xfrm>
            <a:off x="646111" y="452718"/>
            <a:ext cx="9404723" cy="945259"/>
          </a:xfrm>
        </p:spPr>
        <p:txBody>
          <a:bodyPr/>
          <a:lstStyle/>
          <a:p>
            <a:pPr algn="ctr">
              <a:defRPr/>
            </a:pPr>
            <a:r>
              <a:rPr lang="ru-RU" sz="3600" b="1">
                <a:solidFill>
                  <a:schemeClr val="accent2"/>
                </a:solidFill>
                <a:latin typeface="Bahnschrift"/>
              </a:rPr>
              <a:t>340-берене. Мыйзамсыз баюу</a:t>
            </a:r>
            <a:r>
              <a:rPr lang="ru-RU"/>
              <a:t/>
            </a:r>
            <a:br>
              <a:rPr lang="ru-RU"/>
            </a:br>
            <a:endParaRPr lang="ru-RU"/>
          </a:p>
        </p:txBody>
      </p:sp>
      <p:sp>
        <p:nvSpPr>
          <p:cNvPr id="3" name="Объект 2"/>
          <p:cNvSpPr>
            <a:spLocks noGrp="1"/>
          </p:cNvSpPr>
          <p:nvPr>
            <p:ph idx="1"/>
          </p:nvPr>
        </p:nvSpPr>
        <p:spPr bwMode="auto">
          <a:xfrm>
            <a:off x="975947" y="1617786"/>
            <a:ext cx="9777292" cy="4569068"/>
          </a:xfrm>
        </p:spPr>
        <p:txBody>
          <a:bodyPr>
            <a:normAutofit fontScale="92500" lnSpcReduction="20000"/>
          </a:bodyPr>
          <a:lstStyle/>
          <a:p>
            <a:pPr algn="just">
              <a:defRPr/>
            </a:pPr>
            <a:r>
              <a:rPr lang="ru-RU" sz="2100">
                <a:latin typeface="Bahnschrift"/>
              </a:rPr>
              <a:t>1. Кызмат адамынын башка адамдын эсебинен менчигине (пайдалануусуна) кылмыш жолу менен алынган жана мыйзамсыз деп таанылган, наркы иштеген акыркы эки жыл үчүн мыйзамдуу булактар менен тастыкталган анын расмий кирешелеринен ашкан мүлктү өзүнө ыйгарып алуусу, -</a:t>
            </a:r>
            <a:endParaRPr/>
          </a:p>
          <a:p>
            <a:pPr algn="just">
              <a:defRPr/>
            </a:pPr>
            <a:r>
              <a:rPr lang="ru-RU" sz="2100">
                <a:solidFill>
                  <a:srgbClr val="FFFF00"/>
                </a:solidFill>
                <a:latin typeface="Bahnschrift"/>
              </a:rPr>
              <a:t>(3000ден 5000 эсептик көрсөткүчтөргө чейин айып салууга), же </a:t>
            </a:r>
            <a:r>
              <a:rPr lang="ru-RU" sz="2100">
                <a:solidFill>
                  <a:srgbClr val="FF0000"/>
                </a:solidFill>
                <a:latin typeface="Bahnschrift"/>
              </a:rPr>
              <a:t>мүлкүн конфискациялоо менен</a:t>
            </a:r>
            <a:r>
              <a:rPr lang="ru-RU" sz="2100">
                <a:solidFill>
                  <a:srgbClr val="FFFF00"/>
                </a:solidFill>
                <a:latin typeface="Bahnschrift"/>
              </a:rPr>
              <a:t>, (эки жылга чейинки мөөнөткө) </a:t>
            </a:r>
            <a:r>
              <a:rPr lang="ru-RU" sz="2100">
                <a:solidFill>
                  <a:srgbClr val="FF0000"/>
                </a:solidFill>
                <a:latin typeface="Bahnschrift"/>
              </a:rPr>
              <a:t>өмүр бою белгилүү бир кызмат ордун ээлөө же болбосо белгилүү бир иш менен алектенүү укугунан ажыратуу менен эки жылдан беш жылга чейинки мөөнөткө эркиндигинен ажыратууга жазаланат.</a:t>
            </a:r>
            <a:endParaRPr/>
          </a:p>
          <a:p>
            <a:pPr algn="just">
              <a:defRPr/>
            </a:pPr>
            <a:r>
              <a:rPr lang="ru-RU" sz="2100">
                <a:latin typeface="Bahnschrift"/>
              </a:rPr>
              <a:t>2. Жооптуу абалды ээлеген кызмат адамдары тарабынан жасалган ошол эле жосундар, эгерде мүлктүн наркы кызмат адамынын акыркы толук беш жыл үчүн мыйзамдуу булактар менен ырасталган расмий кирешелеринен ашса, -</a:t>
            </a:r>
            <a:endParaRPr/>
          </a:p>
          <a:p>
            <a:pPr algn="just">
              <a:defRPr/>
            </a:pPr>
            <a:r>
              <a:rPr lang="ru-RU" sz="2100">
                <a:solidFill>
                  <a:srgbClr val="FFFF00"/>
                </a:solidFill>
                <a:latin typeface="Bahnschrift"/>
              </a:rPr>
              <a:t>(10000ден 20000 эсептик көрсөткүчтөргө чейин айып салууга), </a:t>
            </a:r>
            <a:r>
              <a:rPr lang="ru-RU" sz="2100">
                <a:solidFill>
                  <a:srgbClr val="FF0000"/>
                </a:solidFill>
                <a:latin typeface="Bahnschrift"/>
              </a:rPr>
              <a:t>же мүлкүн конфискациялоо менен, </a:t>
            </a:r>
            <a:r>
              <a:rPr lang="ru-RU" sz="2100">
                <a:solidFill>
                  <a:srgbClr val="FFFF00"/>
                </a:solidFill>
                <a:latin typeface="Bahnschrift"/>
              </a:rPr>
              <a:t>(үч жылга)  </a:t>
            </a:r>
            <a:r>
              <a:rPr lang="ru-RU" sz="2100">
                <a:solidFill>
                  <a:srgbClr val="FF0000"/>
                </a:solidFill>
                <a:latin typeface="Bahnschrift"/>
              </a:rPr>
              <a:t>өмур бою белгилүү бир кызмат ордун ээлөө же белгилүү бир иш менен алектенүү укугунан ажыратуу менен беш жылдан сегиз жылга чейинки мөөнөткө эркиндигинен ажыратууга жазаланат.</a:t>
            </a:r>
            <a:endParaRPr/>
          </a:p>
          <a:p>
            <a:pPr>
              <a:defRPr/>
            </a:pPr>
            <a:endParaRPr lang="ru-RU">
              <a:solidFill>
                <a:srgbClr val="FFFF00"/>
              </a:solidFill>
            </a:endParaRPr>
          </a:p>
        </p:txBody>
      </p:sp>
    </p:spTree>
  </p:cSld>
  <p:clrMapOvr>
    <a:masterClrMapping/>
  </p:clrMapOvr>
  <mc:AlternateContent xmlns:mc="http://schemas.openxmlformats.org/markup-compatibility/2006">
    <mc:Choice xmlns:p14="http://schemas.microsoft.com/office/powerpoint/2010/main" xmlns:p159="http://schemas.microsoft.com/office/powerpoint/2015/09/main" xmlns:w="http://schemas.openxmlformats.org/wordprocessingml/2006/main" xmlns:m="http://schemas.openxmlformats.org/officeDocument/2006/math" xmlns="" Requires="p159">
      <p:transition spd="med" p14:dur="750" advClick="1">
        <p:wipe dir="l"/>
      </p:transition>
    </mc:Choice>
    <mc:Fallback>
      <p:transition spd="med">
        <p:wip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a:xfrm>
            <a:off x="646111" y="452718"/>
            <a:ext cx="9404723" cy="1077144"/>
          </a:xfrm>
        </p:spPr>
        <p:txBody>
          <a:bodyPr/>
          <a:lstStyle/>
          <a:p>
            <a:pPr algn="ctr">
              <a:defRPr/>
            </a:pPr>
            <a:r>
              <a:rPr lang="ru-RU" sz="3200" b="1">
                <a:solidFill>
                  <a:schemeClr val="accent2"/>
                </a:solidFill>
                <a:latin typeface="Bahnschrift"/>
              </a:rPr>
              <a:t>341-берене. Кызмат адамынын ишкердик ишке катышуусу</a:t>
            </a:r>
            <a:r>
              <a:rPr lang="ru-RU"/>
              <a:t/>
            </a:r>
            <a:br>
              <a:rPr lang="ru-RU"/>
            </a:br>
            <a:endParaRPr lang="ru-RU"/>
          </a:p>
        </p:txBody>
      </p:sp>
      <p:sp>
        <p:nvSpPr>
          <p:cNvPr id="3" name="Объект 2"/>
          <p:cNvSpPr>
            <a:spLocks noGrp="1"/>
          </p:cNvSpPr>
          <p:nvPr>
            <p:ph idx="1"/>
          </p:nvPr>
        </p:nvSpPr>
        <p:spPr bwMode="auto">
          <a:xfrm>
            <a:off x="1103312" y="2052918"/>
            <a:ext cx="10001373" cy="4195481"/>
          </a:xfrm>
        </p:spPr>
        <p:txBody>
          <a:bodyPr/>
          <a:lstStyle/>
          <a:p>
            <a:pPr algn="just">
              <a:defRPr/>
            </a:pPr>
            <a:r>
              <a:rPr lang="ru-RU">
                <a:latin typeface="Bahnschrift"/>
              </a:rPr>
              <a:t>Кызмат адамы ишкердик ишти ар кандай формада жүзөгө ашырса же башкарууга жеке өзү же болбосо ишенимдүү же аффилирленген жак аркылуу катышса, эгерде бул жосундар мындай уюмга жеңилдиктерди, артыкчылыктарды берүү же ага башка формадагы колдоо көрсөтүү менен байланышса, коомго жана мамлекетке олуттуу залал келтирсе, -</a:t>
            </a:r>
            <a:endParaRPr/>
          </a:p>
          <a:p>
            <a:pPr algn="just">
              <a:defRPr/>
            </a:pPr>
            <a:r>
              <a:rPr lang="ru-RU">
                <a:solidFill>
                  <a:srgbClr val="FFFF00"/>
                </a:solidFill>
                <a:latin typeface="Bahnschrift"/>
              </a:rPr>
              <a:t>(үч жылга чейинки мөөнөткө) </a:t>
            </a:r>
            <a:r>
              <a:rPr lang="ru-RU">
                <a:solidFill>
                  <a:srgbClr val="FF0000"/>
                </a:solidFill>
                <a:latin typeface="Bahnschrift"/>
              </a:rPr>
              <a:t>өмур бою белгилүү бир кызмат ордун ээлөө же болбосо белгилүү бир иш менен алектенүү укугунан ажыратууга же бир жылдан үч жылга чейинки мөөнөткө түзөтүү жумуштарына, </a:t>
            </a:r>
            <a:r>
              <a:rPr lang="ru-RU">
                <a:solidFill>
                  <a:srgbClr val="FFFF00"/>
                </a:solidFill>
                <a:latin typeface="Bahnschrift"/>
              </a:rPr>
              <a:t>же (3000ден 5000 эсептик көрсөткүчтөргө чейин айып салууга), </a:t>
            </a:r>
            <a:r>
              <a:rPr lang="ru-RU">
                <a:solidFill>
                  <a:srgbClr val="FF0000"/>
                </a:solidFill>
                <a:latin typeface="Bahnschrift"/>
              </a:rPr>
              <a:t>же эки жылга чейинки мөөнөткө эркиндигинен ажыратууга жазаланат.</a:t>
            </a:r>
            <a:endParaRPr/>
          </a:p>
          <a:p>
            <a:pPr>
              <a:defRPr/>
            </a:pPr>
            <a:endParaRPr lang="ru-RU"/>
          </a:p>
        </p:txBody>
      </p:sp>
    </p:spTree>
  </p:cSld>
  <p:clrMapOvr>
    <a:masterClrMapping/>
  </p:clrMapOvr>
  <mc:AlternateContent xmlns:mc="http://schemas.openxmlformats.org/markup-compatibility/2006">
    <mc:Choice xmlns:p14="http://schemas.microsoft.com/office/powerpoint/2010/main" xmlns:p159="http://schemas.microsoft.com/office/powerpoint/2015/09/main" xmlns:w="http://schemas.openxmlformats.org/wordprocessingml/2006/main" xmlns:m="http://schemas.openxmlformats.org/officeDocument/2006/math" xmlns="" Requires="p159">
      <p:transition spd="med" p14:dur="750" advClick="1">
        <p:wipe dir="l"/>
      </p:transition>
    </mc:Choice>
    <mc:Fallback>
      <p:transition spd="med">
        <p:wip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a:xfrm>
            <a:off x="646111" y="452718"/>
            <a:ext cx="9404723" cy="839751"/>
          </a:xfrm>
        </p:spPr>
        <p:txBody>
          <a:bodyPr/>
          <a:lstStyle/>
          <a:p>
            <a:pPr algn="ctr">
              <a:defRPr/>
            </a:pPr>
            <a:r>
              <a:rPr lang="ru-RU" sz="3600" b="1">
                <a:solidFill>
                  <a:schemeClr val="accent2"/>
                </a:solidFill>
                <a:latin typeface="Bahnschrift"/>
              </a:rPr>
              <a:t>342-берене. Пара алуу</a:t>
            </a:r>
            <a:r>
              <a:rPr lang="ru-RU"/>
              <a:t/>
            </a:r>
            <a:br>
              <a:rPr lang="ru-RU"/>
            </a:br>
            <a:endParaRPr lang="ru-RU"/>
          </a:p>
        </p:txBody>
      </p:sp>
      <p:sp>
        <p:nvSpPr>
          <p:cNvPr id="3" name="Объект 2"/>
          <p:cNvSpPr>
            <a:spLocks noGrp="1"/>
          </p:cNvSpPr>
          <p:nvPr>
            <p:ph idx="1"/>
          </p:nvPr>
        </p:nvSpPr>
        <p:spPr bwMode="auto">
          <a:xfrm>
            <a:off x="1103312" y="1512277"/>
            <a:ext cx="10370650" cy="4985237"/>
          </a:xfrm>
        </p:spPr>
        <p:txBody>
          <a:bodyPr>
            <a:normAutofit fontScale="47500" lnSpcReduction="20000"/>
          </a:bodyPr>
          <a:lstStyle/>
          <a:p>
            <a:pPr>
              <a:defRPr/>
            </a:pPr>
            <a:r>
              <a:rPr lang="ru-RU" sz="2300">
                <a:latin typeface="Bahnschrift"/>
              </a:rPr>
              <a:t>1. Кызмат адамынын, чет өлкөлүк кызмат адамынын, же болбосо эл аралык уюмдун кызмат адамынын пара берүүчүнүн же анын атынан иш жүргүзүүчү адамдын пайдасына кызмат адамынын кызматтык ыйгарым укуктарына кирген, же болбосо аларга өзүнүн кызматтык абалы боюнча көмөктөшө алган аракеттери (аракетсиздиги) үчүн жеке өзү же ортомчу аркылуу пара алуусу, ошого тете пара алууга макулдук берүүсү, -</a:t>
            </a:r>
            <a:endParaRPr/>
          </a:p>
          <a:p>
            <a:pPr>
              <a:defRPr/>
            </a:pPr>
            <a:r>
              <a:rPr lang="ru-RU" sz="2300">
                <a:solidFill>
                  <a:srgbClr val="FFFF00"/>
                </a:solidFill>
                <a:latin typeface="Bahnschrift"/>
              </a:rPr>
              <a:t>(5000ден 10000 эсептик көрсөткүчтөргө чейин айып салууга), же </a:t>
            </a:r>
            <a:r>
              <a:rPr lang="ru-RU" sz="2300">
                <a:solidFill>
                  <a:srgbClr val="FF0000"/>
                </a:solidFill>
                <a:latin typeface="Bahnschrift"/>
              </a:rPr>
              <a:t>мүлкүн конфискациялоо менен же аны колдонбостон, </a:t>
            </a:r>
            <a:r>
              <a:rPr lang="ru-RU" sz="2300">
                <a:solidFill>
                  <a:srgbClr val="FFFF00"/>
                </a:solidFill>
                <a:latin typeface="Bahnschrift"/>
              </a:rPr>
              <a:t>(эки жылга чейинки мөөнөткө) </a:t>
            </a:r>
            <a:r>
              <a:rPr lang="ru-RU" sz="2300">
                <a:solidFill>
                  <a:srgbClr val="FF0000"/>
                </a:solidFill>
                <a:latin typeface="Bahnschrift"/>
              </a:rPr>
              <a:t>өмүр бою белгилүү бир кызмат ордун ээлөө же болбосо белгилүү бир иш менен алектенүү укугунан ажыратуу менен эки жылдан беш жылга чейинки мөөнөткө эркиндигинен ажыратууга жазаланат.</a:t>
            </a:r>
            <a:endParaRPr/>
          </a:p>
          <a:p>
            <a:pPr>
              <a:defRPr/>
            </a:pPr>
            <a:r>
              <a:rPr lang="ru-RU" sz="2300">
                <a:latin typeface="Bahnschrift"/>
              </a:rPr>
              <a:t>2. Төмөнкүдөй жасалган ошол эле жосун:</a:t>
            </a:r>
            <a:endParaRPr/>
          </a:p>
          <a:p>
            <a:pPr>
              <a:defRPr/>
            </a:pPr>
            <a:r>
              <a:rPr lang="ru-RU" sz="2300">
                <a:latin typeface="Bahnschrift"/>
              </a:rPr>
              <a:t>1) мыйзамсыз аракеттери (аракетсиздиги) үчүн;</a:t>
            </a:r>
            <a:endParaRPr/>
          </a:p>
          <a:p>
            <a:pPr>
              <a:defRPr/>
            </a:pPr>
            <a:r>
              <a:rPr lang="ru-RU" sz="2300">
                <a:latin typeface="Bahnschrift"/>
              </a:rPr>
              <a:t>2) мамлекеттик же муниципалдык кызмат тутумундагы кызмат ордун бергендиги үчүн;</a:t>
            </a:r>
            <a:endParaRPr/>
          </a:p>
          <a:p>
            <a:pPr>
              <a:defRPr/>
            </a:pPr>
            <a:r>
              <a:rPr lang="ru-RU" sz="2300">
                <a:latin typeface="Bahnschrift"/>
              </a:rPr>
              <a:t>3) адамдардын тобу тарабынан;</a:t>
            </a:r>
            <a:endParaRPr/>
          </a:p>
          <a:p>
            <a:pPr>
              <a:defRPr/>
            </a:pPr>
            <a:r>
              <a:rPr lang="ru-RU" sz="2300">
                <a:latin typeface="Bahnschrift"/>
              </a:rPr>
              <a:t>4) алдын ала бүтүм боюнча адамдардын тобу тарабынан;</a:t>
            </a:r>
            <a:endParaRPr/>
          </a:p>
          <a:p>
            <a:pPr>
              <a:defRPr/>
            </a:pPr>
            <a:r>
              <a:rPr lang="ru-RU" sz="2300">
                <a:latin typeface="Bahnschrift"/>
              </a:rPr>
              <a:t>5) ири өлчөмдө, -</a:t>
            </a:r>
            <a:endParaRPr/>
          </a:p>
          <a:p>
            <a:pPr>
              <a:defRPr/>
            </a:pPr>
            <a:r>
              <a:rPr lang="ru-RU" sz="2300">
                <a:solidFill>
                  <a:srgbClr val="FF0000"/>
                </a:solidFill>
                <a:latin typeface="Bahnschrift"/>
              </a:rPr>
              <a:t>  беш жылдан жети жылга чейинки мөөнөткө эркиндигинен ажыратууга жазаланат.</a:t>
            </a:r>
            <a:endParaRPr/>
          </a:p>
          <a:p>
            <a:pPr>
              <a:defRPr/>
            </a:pPr>
            <a:r>
              <a:rPr lang="ru-RU" sz="2300">
                <a:latin typeface="Bahnschrift"/>
              </a:rPr>
              <a:t>3. Ушул берененин 1 жана 2-бөлүктөрүндө каралган, төмөнкүдөй жасалган аракеттер:</a:t>
            </a:r>
            <a:endParaRPr/>
          </a:p>
          <a:p>
            <a:pPr>
              <a:defRPr/>
            </a:pPr>
            <a:r>
              <a:rPr lang="ru-RU" sz="2300">
                <a:latin typeface="Bahnschrift"/>
              </a:rPr>
              <a:t>1) өзгөчө ири өлчөмдө;</a:t>
            </a:r>
            <a:endParaRPr/>
          </a:p>
          <a:p>
            <a:pPr>
              <a:defRPr/>
            </a:pPr>
            <a:r>
              <a:rPr lang="ru-RU" sz="2300">
                <a:latin typeface="Bahnschrift"/>
              </a:rPr>
              <a:t>2) жооптуу абалды ээлеген кызмат адамы тарабынан, -</a:t>
            </a:r>
            <a:endParaRPr/>
          </a:p>
          <a:p>
            <a:pPr>
              <a:defRPr/>
            </a:pPr>
            <a:r>
              <a:rPr lang="ru-RU" sz="2300">
                <a:solidFill>
                  <a:srgbClr val="FFFF00"/>
                </a:solidFill>
                <a:latin typeface="Bahnschrift"/>
              </a:rPr>
              <a:t> </a:t>
            </a:r>
            <a:r>
              <a:rPr lang="ru-RU" sz="2300">
                <a:solidFill>
                  <a:srgbClr val="FF0000"/>
                </a:solidFill>
                <a:latin typeface="Bahnschrift"/>
              </a:rPr>
              <a:t>жети жылдан он жылга чейинки мөөнөткө эркиндигинен ажыратууга жазаланат</a:t>
            </a:r>
            <a:r>
              <a:rPr lang="ru-RU" sz="2300">
                <a:latin typeface="Bahnschrift"/>
              </a:rPr>
              <a:t>.</a:t>
            </a:r>
            <a:endParaRPr/>
          </a:p>
          <a:p>
            <a:pPr>
              <a:defRPr/>
            </a:pPr>
            <a:r>
              <a:rPr lang="ru-RU" sz="2300">
                <a:latin typeface="Bahnschrift"/>
              </a:rPr>
              <a:t>Эскертүү. Ушул Кодекстин </a:t>
            </a:r>
            <a:r>
              <a:rPr lang="ru-RU" sz="2300" u="sng">
                <a:latin typeface="Bahnschrift"/>
                <a:hlinkClick r:id="rId3" tooltip="https://cbd.minjust.gov.kg/112309#st_342"/>
              </a:rPr>
              <a:t>342</a:t>
            </a:r>
            <a:r>
              <a:rPr lang="ru-RU" sz="2300">
                <a:latin typeface="Bahnschrift"/>
              </a:rPr>
              <a:t>-</a:t>
            </a:r>
            <a:r>
              <a:rPr lang="ru-RU" sz="2300" u="sng">
                <a:latin typeface="Bahnschrift"/>
                <a:hlinkClick r:id="rId3" tooltip="https://cbd.minjust.gov.kg/112309#st_345"/>
              </a:rPr>
              <a:t>345</a:t>
            </a:r>
            <a:r>
              <a:rPr lang="ru-RU" sz="2300">
                <a:latin typeface="Bahnschrift"/>
              </a:rPr>
              <a:t> жана </a:t>
            </a:r>
            <a:r>
              <a:rPr lang="ru-RU" sz="2300" u="sng">
                <a:latin typeface="Bahnschrift"/>
                <a:hlinkClick r:id="rId3" tooltip="https://cbd.minjust.gov.kg/112309#st_362"/>
              </a:rPr>
              <a:t>362</a:t>
            </a:r>
            <a:r>
              <a:rPr lang="ru-RU" sz="2300">
                <a:latin typeface="Bahnschrift"/>
              </a:rPr>
              <a:t>-беренелеринде пара деп пара берүүчүнүн же анын атынан иш жүргүзүүчү адамдын пайдасына жасалган аракеттер (аракетсиздиги) үчүн берилүүчү же алынуучу акчалар, баалуу кагаздар, башка мүлктөр же мүлктүк мүнөздөгү пайдалар түшүнүлөт.</a:t>
            </a:r>
            <a:endParaRPr/>
          </a:p>
          <a:p>
            <a:pPr>
              <a:defRPr/>
            </a:pPr>
            <a:r>
              <a:rPr lang="ru-RU" sz="2300">
                <a:latin typeface="Bahnschrift"/>
              </a:rPr>
              <a:t>Ушул Кодекстин </a:t>
            </a:r>
            <a:r>
              <a:rPr lang="ru-RU" sz="2300" u="sng">
                <a:latin typeface="Bahnschrift"/>
                <a:hlinkClick r:id="rId3" tooltip="https://cbd.minjust.gov.kg/112309#st_342"/>
              </a:rPr>
              <a:t>342</a:t>
            </a:r>
            <a:r>
              <a:rPr lang="ru-RU" sz="2300">
                <a:latin typeface="Bahnschrift"/>
              </a:rPr>
              <a:t>-</a:t>
            </a:r>
            <a:r>
              <a:rPr lang="ru-RU" sz="2300" u="sng">
                <a:latin typeface="Bahnschrift"/>
                <a:hlinkClick r:id="rId3" tooltip="https://cbd.minjust.gov.kg/112309#st_345"/>
              </a:rPr>
              <a:t>345</a:t>
            </a:r>
            <a:r>
              <a:rPr lang="ru-RU" sz="2300">
                <a:latin typeface="Bahnschrift"/>
              </a:rPr>
              <a:t>-беренелеринде ири өлчөмдөгү пара деп кылмыш жасоо учуруна карата Кыргыз Республикасынын мыйзамдарында белгиленген эсептик көрсөткүчтөн өлчөмү - бир миң эсе ашкан, ал эми өзгөчө ири өлчөмдөгү пара деп он миң эсе ашкан пара эсептелет.</a:t>
            </a:r>
            <a:endParaRPr/>
          </a:p>
          <a:p>
            <a:pPr>
              <a:defRPr/>
            </a:pPr>
            <a:endParaRPr lang="ru-RU"/>
          </a:p>
        </p:txBody>
      </p:sp>
    </p:spTree>
  </p:cSld>
  <p:clrMapOvr>
    <a:masterClrMapping/>
  </p:clrMapOvr>
  <mc:AlternateContent xmlns:mc="http://schemas.openxmlformats.org/markup-compatibility/2006">
    <mc:Choice xmlns:p14="http://schemas.microsoft.com/office/powerpoint/2010/main" xmlns:p159="http://schemas.microsoft.com/office/powerpoint/2015/09/main" xmlns:w="http://schemas.openxmlformats.org/wordprocessingml/2006/main" xmlns:m="http://schemas.openxmlformats.org/officeDocument/2006/math" xmlns="" Requires="p159">
      <p:transition spd="med" p14:dur="750" advClick="1">
        <p:wipe dir="l"/>
      </p:transition>
    </mc:Choice>
    <mc:Fallback>
      <p:transition spd="med">
        <p:wip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a:xfrm>
            <a:off x="646111" y="452718"/>
            <a:ext cx="9404723" cy="822167"/>
          </a:xfrm>
        </p:spPr>
        <p:txBody>
          <a:bodyPr/>
          <a:lstStyle/>
          <a:p>
            <a:pPr algn="ctr">
              <a:defRPr/>
            </a:pPr>
            <a:r>
              <a:rPr lang="ru-RU" sz="3600" b="1">
                <a:solidFill>
                  <a:schemeClr val="accent2"/>
                </a:solidFill>
                <a:latin typeface="Bahnschrift"/>
              </a:rPr>
              <a:t>343-берене. Опузалап пара алуу</a:t>
            </a:r>
            <a:r>
              <a:rPr lang="ru-RU"/>
              <a:t/>
            </a:r>
            <a:br>
              <a:rPr lang="ru-RU"/>
            </a:br>
            <a:endParaRPr lang="ru-RU"/>
          </a:p>
        </p:txBody>
      </p:sp>
      <p:sp>
        <p:nvSpPr>
          <p:cNvPr id="3" name="Объект 2"/>
          <p:cNvSpPr>
            <a:spLocks noGrp="1"/>
          </p:cNvSpPr>
          <p:nvPr>
            <p:ph idx="1"/>
          </p:nvPr>
        </p:nvSpPr>
        <p:spPr bwMode="auto">
          <a:xfrm>
            <a:off x="1103312" y="1424354"/>
            <a:ext cx="10309103" cy="4950069"/>
          </a:xfrm>
        </p:spPr>
        <p:txBody>
          <a:bodyPr>
            <a:normAutofit fontScale="77500" lnSpcReduction="20000"/>
          </a:bodyPr>
          <a:lstStyle/>
          <a:p>
            <a:pPr>
              <a:defRPr/>
            </a:pPr>
            <a:r>
              <a:rPr lang="ru-RU"/>
              <a:t>1. Берүүчүнүн кызыкчылыгында анын мыйзамдуу укуктарын бузган аракеттерди (аракетсиздикти) аткаруу же аткарбоо үчүн кызмат адамынын жеке өзү же ортомчу аркылуу параны талап кылуусу, ага тете анын укук тарабынан корголуучу кызыкчылыктарына зыяндуу кесепеттерди болтурбоо максатында пара берүүчүнү пара берүүгө мажбурлаган шарттарга коюусу, -</a:t>
            </a:r>
            <a:endParaRPr/>
          </a:p>
          <a:p>
            <a:pPr>
              <a:defRPr/>
            </a:pPr>
            <a:r>
              <a:rPr lang="ru-RU">
                <a:solidFill>
                  <a:srgbClr val="FFFF00"/>
                </a:solidFill>
              </a:rPr>
              <a:t>(10000ден 20000 эсептик көрсөткүчтөргө чейин айып салууга), </a:t>
            </a:r>
            <a:r>
              <a:rPr lang="ru-RU">
                <a:solidFill>
                  <a:srgbClr val="FF0000"/>
                </a:solidFill>
              </a:rPr>
              <a:t>же мүлкүн конфискациялоо менен, </a:t>
            </a:r>
            <a:r>
              <a:rPr lang="ru-RU">
                <a:solidFill>
                  <a:srgbClr val="FFFF00"/>
                </a:solidFill>
              </a:rPr>
              <a:t>(үч жылга чейинки мөөнөткө</a:t>
            </a:r>
            <a:r>
              <a:rPr lang="ru-RU">
                <a:solidFill>
                  <a:srgbClr val="FF0000"/>
                </a:solidFill>
              </a:rPr>
              <a:t>) өмур бою белгилүү бир кызмат ордун ээлөө же болбосо белгилүү бир иш менен алектенүү укугунан ажыратуу менен беш жылдан жети жылга чейинки мөөнөткө эркиндигинен ажыратууга жазаланат.</a:t>
            </a:r>
            <a:endParaRPr/>
          </a:p>
          <a:p>
            <a:pPr>
              <a:defRPr/>
            </a:pPr>
            <a:r>
              <a:rPr lang="ru-RU"/>
              <a:t>2. Төмөнкүдөй жасалган ошол эле жосун:</a:t>
            </a:r>
            <a:endParaRPr/>
          </a:p>
          <a:p>
            <a:pPr>
              <a:defRPr/>
            </a:pPr>
            <a:r>
              <a:rPr lang="ru-RU"/>
              <a:t>1) ири өлчөмдө;</a:t>
            </a:r>
            <a:endParaRPr/>
          </a:p>
          <a:p>
            <a:pPr>
              <a:defRPr/>
            </a:pPr>
            <a:r>
              <a:rPr lang="ru-RU"/>
              <a:t>2) жооптуу абалды ээлеген кызмат адамы тарабынан, -</a:t>
            </a:r>
            <a:endParaRPr/>
          </a:p>
          <a:p>
            <a:pPr>
              <a:defRPr/>
            </a:pPr>
            <a:r>
              <a:rPr lang="ru-RU">
                <a:solidFill>
                  <a:srgbClr val="FFFF00"/>
                </a:solidFill>
              </a:rPr>
              <a:t>(20000ден 25000 эсептик көрсөткүчтөргө чейин айып салууга), же </a:t>
            </a:r>
            <a:r>
              <a:rPr lang="ru-RU">
                <a:solidFill>
                  <a:srgbClr val="FF0000"/>
                </a:solidFill>
              </a:rPr>
              <a:t>мүлкүн конфискациялоо менен, </a:t>
            </a:r>
            <a:r>
              <a:rPr lang="ru-RU">
                <a:solidFill>
                  <a:srgbClr val="FFFF00"/>
                </a:solidFill>
              </a:rPr>
              <a:t>(үч жылга чейинки мөөнөткө) </a:t>
            </a:r>
            <a:r>
              <a:rPr lang="ru-RU">
                <a:solidFill>
                  <a:srgbClr val="FF0000"/>
                </a:solidFill>
              </a:rPr>
              <a:t>өмүр бою белгилүү бир кызмат ордун ээлөө же болбосо белгилүү бир иш менен алектенүү укугунан ажыратуу менен жети жылдан он жылга чейинки мөөнөткө эркиндигинен ажыратууга жазаланат.</a:t>
            </a:r>
            <a:endParaRPr/>
          </a:p>
          <a:p>
            <a:pPr>
              <a:defRPr/>
            </a:pPr>
            <a:r>
              <a:rPr lang="ru-RU"/>
              <a:t>3. Өзгөчө ири өлчөмдө жасалган, ушул берененин 1 жана 2-бөлүктөрүндө каралган жосундар, -</a:t>
            </a:r>
            <a:endParaRPr/>
          </a:p>
          <a:p>
            <a:pPr>
              <a:defRPr/>
            </a:pPr>
            <a:r>
              <a:rPr lang="ru-RU">
                <a:solidFill>
                  <a:srgbClr val="FF0000"/>
                </a:solidFill>
              </a:rPr>
              <a:t>мүлкүн конфискациялоо менен, үч жылга чейинки мөөнөткө белгилүү бир кызмат ордун ээлөө же белгилүү бир иш менен алектенүү укугунан ажыратуу менен он жылдан он эки жылга чейинки мөөнөткө эркиндигинен ажыратууга жазаланат.</a:t>
            </a:r>
            <a:endParaRPr/>
          </a:p>
          <a:p>
            <a:pPr>
              <a:defRPr/>
            </a:pPr>
            <a:endParaRPr lang="ru-RU"/>
          </a:p>
        </p:txBody>
      </p:sp>
    </p:spTree>
  </p:cSld>
  <p:clrMapOvr>
    <a:masterClrMapping/>
  </p:clrMapOvr>
  <mc:AlternateContent xmlns:mc="http://schemas.openxmlformats.org/markup-compatibility/2006">
    <mc:Choice xmlns:p14="http://schemas.microsoft.com/office/powerpoint/2010/main" xmlns:p159="http://schemas.microsoft.com/office/powerpoint/2015/09/main" xmlns:w="http://schemas.openxmlformats.org/wordprocessingml/2006/main" xmlns:m="http://schemas.openxmlformats.org/officeDocument/2006/math" xmlns="" Requires="p159">
      <p:transition spd="med" p14:dur="750" advClick="1">
        <p:wipe dir="l"/>
      </p:transition>
    </mc:Choice>
    <mc:Fallback>
      <p:transition spd="med">
        <p:wip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a:xfrm>
            <a:off x="646111" y="452718"/>
            <a:ext cx="9404723" cy="1279367"/>
          </a:xfrm>
        </p:spPr>
        <p:txBody>
          <a:bodyPr/>
          <a:lstStyle/>
          <a:p>
            <a:pPr algn="ctr">
              <a:defRPr/>
            </a:pPr>
            <a:r>
              <a:rPr lang="ru-RU" sz="3600" b="1">
                <a:solidFill>
                  <a:schemeClr val="accent2"/>
                </a:solidFill>
                <a:latin typeface="Bahnschrift"/>
              </a:rPr>
              <a:t>344-берене. Пара алууда ортомчулук кылуу</a:t>
            </a:r>
            <a:r>
              <a:rPr lang="ru-RU"/>
              <a:t/>
            </a:r>
            <a:br>
              <a:rPr lang="ru-RU"/>
            </a:br>
            <a:endParaRPr lang="ru-RU"/>
          </a:p>
        </p:txBody>
      </p:sp>
      <p:sp>
        <p:nvSpPr>
          <p:cNvPr id="3" name="Объект 2"/>
          <p:cNvSpPr>
            <a:spLocks noGrp="1"/>
          </p:cNvSpPr>
          <p:nvPr>
            <p:ph idx="1"/>
          </p:nvPr>
        </p:nvSpPr>
        <p:spPr bwMode="auto">
          <a:xfrm>
            <a:off x="949569" y="1899138"/>
            <a:ext cx="10594731" cy="4721470"/>
          </a:xfrm>
        </p:spPr>
        <p:txBody>
          <a:bodyPr>
            <a:normAutofit fontScale="62500" lnSpcReduction="20000"/>
          </a:bodyPr>
          <a:lstStyle/>
          <a:p>
            <a:pPr>
              <a:defRPr/>
            </a:pPr>
            <a:r>
              <a:rPr lang="ru-RU"/>
              <a:t>1. Пара берүүчүнүн же пара алуучунун тапшырмасы боюнча параны берүү боюнча аракеттерди жасоо, же болбосо алардын ортосундагы параны алуу жана берүү жөнүндө макулдашууга жетишүүдө же болбосо аны ишке ашырууда пара берүүчүгө жана (же) пара алуучуга башкача көмөк көрсөтүү, -</a:t>
            </a:r>
            <a:endParaRPr/>
          </a:p>
          <a:p>
            <a:pPr>
              <a:defRPr/>
            </a:pPr>
            <a:r>
              <a:rPr lang="ru-RU">
                <a:solidFill>
                  <a:srgbClr val="FFFF00"/>
                </a:solidFill>
              </a:rPr>
              <a:t>(3000дөн 5000 эсептик көрсөткүчтөргө чейин айып салууга же) </a:t>
            </a:r>
            <a:r>
              <a:rPr lang="ru-RU">
                <a:solidFill>
                  <a:srgbClr val="FF0000"/>
                </a:solidFill>
              </a:rPr>
              <a:t>эки жылга чейинки мөөнөткө эркиндигинен ажыратууга жазаланат.</a:t>
            </a:r>
            <a:endParaRPr/>
          </a:p>
          <a:p>
            <a:pPr>
              <a:defRPr/>
            </a:pPr>
            <a:r>
              <a:rPr lang="ru-RU"/>
              <a:t>2. Төмөнкүдөй жасалган ошол эле жосун:</a:t>
            </a:r>
            <a:endParaRPr/>
          </a:p>
          <a:p>
            <a:pPr>
              <a:defRPr/>
            </a:pPr>
            <a:r>
              <a:rPr lang="ru-RU"/>
              <a:t>1) өзүнүн кызматтык ыйгарым укуктарын пайдалануу менен;</a:t>
            </a:r>
            <a:endParaRPr/>
          </a:p>
          <a:p>
            <a:pPr>
              <a:defRPr/>
            </a:pPr>
            <a:r>
              <a:rPr lang="ru-RU"/>
              <a:t>2) ири өлчөмдөгү пара берүүдө же алууда, -</a:t>
            </a:r>
            <a:endParaRPr/>
          </a:p>
          <a:p>
            <a:pPr>
              <a:defRPr/>
            </a:pPr>
            <a:r>
              <a:rPr lang="ru-RU">
                <a:solidFill>
                  <a:srgbClr val="FFFF00"/>
                </a:solidFill>
              </a:rPr>
              <a:t>(5000дөн 10000 эсептик көрсөткүчтөргө чейин айыл салууга же) </a:t>
            </a:r>
            <a:r>
              <a:rPr lang="ru-RU">
                <a:solidFill>
                  <a:srgbClr val="FF0000"/>
                </a:solidFill>
              </a:rPr>
              <a:t>эки жылдан беш жылга чейинки мөөнөткө эркиндигинен ажыратууга жазаланат.</a:t>
            </a:r>
            <a:endParaRPr/>
          </a:p>
          <a:p>
            <a:pPr>
              <a:defRPr/>
            </a:pPr>
            <a:r>
              <a:rPr lang="ru-RU"/>
              <a:t>3. Ушул берененин 1 жана 2-бөлүктөрүндө каралган, өзгөчө ири өлчөмдөгү параны берүү же алууда жасалган жосундар, -</a:t>
            </a:r>
            <a:endParaRPr/>
          </a:p>
          <a:p>
            <a:pPr>
              <a:defRPr/>
            </a:pPr>
            <a:r>
              <a:rPr lang="ru-RU">
                <a:solidFill>
                  <a:srgbClr val="FFFF00"/>
                </a:solidFill>
              </a:rPr>
              <a:t>(10000ден 20000 эсептик көрсөткүчтөргө чейин айып салууга), </a:t>
            </a:r>
            <a:r>
              <a:rPr lang="ru-RU">
                <a:solidFill>
                  <a:srgbClr val="FF0000"/>
                </a:solidFill>
              </a:rPr>
              <a:t>же мүлкүн конфискациялоо же аны колдонбостон беш жылдан жети жылга чейинки мөөнөткө эркиндигинен ажыратууга жазаланат.</a:t>
            </a:r>
            <a:endParaRPr/>
          </a:p>
          <a:p>
            <a:pPr>
              <a:defRPr/>
            </a:pPr>
            <a:r>
              <a:rPr lang="ru-RU"/>
              <a:t>4. Паракорлукта ортомчулук кылууга убада берүү же сунуш кылуу, -</a:t>
            </a:r>
            <a:endParaRPr/>
          </a:p>
          <a:p>
            <a:pPr>
              <a:defRPr/>
            </a:pPr>
            <a:r>
              <a:rPr lang="ru-RU">
                <a:solidFill>
                  <a:srgbClr val="FFFF00"/>
                </a:solidFill>
              </a:rPr>
              <a:t>(3000ден 5000 эсептик көрсөткүчтөргө чейин айып салууга)</a:t>
            </a:r>
            <a:r>
              <a:rPr lang="ru-RU"/>
              <a:t> же </a:t>
            </a:r>
            <a:r>
              <a:rPr lang="ru-RU">
                <a:solidFill>
                  <a:srgbClr val="FF0000"/>
                </a:solidFill>
              </a:rPr>
              <a:t>эки жылга чейинки мөөнөткө эркиндигинен ажыратууга жазаланат.</a:t>
            </a:r>
            <a:endParaRPr/>
          </a:p>
          <a:p>
            <a:pPr>
              <a:defRPr/>
            </a:pPr>
            <a:r>
              <a:rPr lang="ru-RU"/>
              <a:t>Эскертүү. Эгерде пара алууда же башка адамга пара берүүдө ортомчу болгон адам кылмыш ишин козгоого укугу бар органга бул жөнүндө ыктыярдуу билдирсе жана кылмышты ачууга жана (же) бөгөт коюуга көмөктөшсө, ал ушул беренеде каралган аракет үчүн кылмыш-жаза жоопкерчилигинен бошотулат.</a:t>
            </a:r>
            <a:endParaRPr/>
          </a:p>
          <a:p>
            <a:pPr>
              <a:defRPr/>
            </a:pPr>
            <a:endParaRPr lang="ru-RU"/>
          </a:p>
        </p:txBody>
      </p:sp>
    </p:spTree>
  </p:cSld>
  <p:clrMapOvr>
    <a:masterClrMapping/>
  </p:clrMapOvr>
  <mc:AlternateContent xmlns:mc="http://schemas.openxmlformats.org/markup-compatibility/2006">
    <mc:Choice xmlns:p14="http://schemas.microsoft.com/office/powerpoint/2010/main" xmlns:p159="http://schemas.microsoft.com/office/powerpoint/2015/09/main" xmlns:w="http://schemas.openxmlformats.org/wordprocessingml/2006/main" xmlns:m="http://schemas.openxmlformats.org/officeDocument/2006/math" xmlns="" Requires="p159">
      <p:transition spd="slow" p14:dur="3400" advClick="1">
        <p:fade thruBlk="0"/>
      </p:transition>
    </mc:Choice>
    <mc:Fallback>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a:xfrm>
            <a:off x="646111" y="452718"/>
            <a:ext cx="9404723" cy="839751"/>
          </a:xfrm>
        </p:spPr>
        <p:txBody>
          <a:bodyPr/>
          <a:lstStyle/>
          <a:p>
            <a:pPr algn="ctr">
              <a:defRPr/>
            </a:pPr>
            <a:r>
              <a:rPr lang="ru-RU" sz="3600" b="1">
                <a:solidFill>
                  <a:schemeClr val="accent2"/>
                </a:solidFill>
                <a:latin typeface="Bahnschrift"/>
              </a:rPr>
              <a:t>345-берене. Пара берүү</a:t>
            </a:r>
            <a:r>
              <a:rPr lang="ru-RU"/>
              <a:t/>
            </a:r>
            <a:br>
              <a:rPr lang="ru-RU"/>
            </a:br>
            <a:endParaRPr lang="ru-RU"/>
          </a:p>
        </p:txBody>
      </p:sp>
      <p:sp>
        <p:nvSpPr>
          <p:cNvPr id="3" name="Объект 2"/>
          <p:cNvSpPr>
            <a:spLocks noGrp="1"/>
          </p:cNvSpPr>
          <p:nvPr>
            <p:ph idx="1"/>
          </p:nvPr>
        </p:nvSpPr>
        <p:spPr bwMode="auto">
          <a:xfrm>
            <a:off x="861646" y="1688124"/>
            <a:ext cx="10392508" cy="4560276"/>
          </a:xfrm>
        </p:spPr>
        <p:txBody>
          <a:bodyPr>
            <a:normAutofit fontScale="70000" lnSpcReduction="20000"/>
          </a:bodyPr>
          <a:lstStyle/>
          <a:p>
            <a:pPr>
              <a:defRPr/>
            </a:pPr>
            <a:r>
              <a:rPr lang="ru-RU">
                <a:latin typeface="Bahnschrift"/>
              </a:rPr>
              <a:t>1. Кызмат адамына, чет өлкөлүк кызмат адамына же болбосо эл аралык уюмдун кызмат адамына өзүнүн кызматтык милдеттерин аткарууда бул кызмат адамы кандайдыр бир аракеттерди аткаргандыгы же аткарбагандыгы үчүн жеке кызмат адамы же башка жеке же юридикалык жак үчүн өзү же ортомчулар аркылуу акча, баалуу кагаз, башка мүлк же мүлктүк же мүлктүк эмес мүнөздөгү пайда түрүндө пара берүү, ага тете параны кабыл алууну сунуштоо же пара берүүгө убада кылуу, -</a:t>
            </a:r>
            <a:endParaRPr/>
          </a:p>
          <a:p>
            <a:pPr>
              <a:defRPr/>
            </a:pPr>
            <a:r>
              <a:rPr lang="ru-RU">
                <a:solidFill>
                  <a:srgbClr val="FFFF00"/>
                </a:solidFill>
                <a:latin typeface="Bahnschrift"/>
              </a:rPr>
              <a:t>(3000ден 5000 эсептик көрсөткүчтөргө чейин айып салууга),</a:t>
            </a:r>
            <a:r>
              <a:rPr lang="ru-RU">
                <a:solidFill>
                  <a:srgbClr val="FF0000"/>
                </a:solidFill>
                <a:latin typeface="Bahnschrift"/>
              </a:rPr>
              <a:t> же эки жылга чейинки мөөнөткө эркиндигинен ажыратууга жазаланат.</a:t>
            </a:r>
          </a:p>
          <a:p>
            <a:pPr>
              <a:defRPr/>
            </a:pPr>
            <a:r>
              <a:rPr lang="ru-RU">
                <a:latin typeface="Bahnschrift"/>
              </a:rPr>
              <a:t>2. Төмөнкүдөй жасалган ошол эле жосундар:</a:t>
            </a:r>
            <a:endParaRPr/>
          </a:p>
          <a:p>
            <a:pPr>
              <a:defRPr/>
            </a:pPr>
            <a:r>
              <a:rPr lang="ru-RU">
                <a:latin typeface="Bahnschrift"/>
              </a:rPr>
              <a:t>1) ири өлчөмдө;</a:t>
            </a:r>
            <a:endParaRPr/>
          </a:p>
          <a:p>
            <a:pPr>
              <a:defRPr/>
            </a:pPr>
            <a:r>
              <a:rPr lang="ru-RU">
                <a:latin typeface="Bahnschrift"/>
              </a:rPr>
              <a:t>2) билип туруп мыйзамсыз аракет (аракетсиздик) жасагандыгы үчүн, -</a:t>
            </a:r>
            <a:endParaRPr/>
          </a:p>
          <a:p>
            <a:pPr>
              <a:defRPr/>
            </a:pPr>
            <a:r>
              <a:rPr lang="ru-RU">
                <a:solidFill>
                  <a:srgbClr val="FFFF00"/>
                </a:solidFill>
                <a:latin typeface="Bahnschrift"/>
              </a:rPr>
              <a:t>(5000ден 10000 эсептик көрсөткүчтөргө чейин айып салууга же) </a:t>
            </a:r>
            <a:r>
              <a:rPr lang="ru-RU">
                <a:solidFill>
                  <a:srgbClr val="FF0000"/>
                </a:solidFill>
                <a:latin typeface="Bahnschrift"/>
              </a:rPr>
              <a:t>эки жылдан беш жылга чейинки мөөнөткө эркиндигинен ажыратууга жазаланат.</a:t>
            </a:r>
            <a:endParaRPr/>
          </a:p>
          <a:p>
            <a:pPr>
              <a:defRPr/>
            </a:pPr>
            <a:r>
              <a:rPr lang="ru-RU">
                <a:latin typeface="Bahnschrift"/>
              </a:rPr>
              <a:t>3. Ушул берененин 1 жана 2-бөлүктөрүндө каралган, өзгөчө ири өлчөмдө жасалган жосундар, -</a:t>
            </a:r>
            <a:endParaRPr/>
          </a:p>
          <a:p>
            <a:pPr>
              <a:defRPr/>
            </a:pPr>
            <a:r>
              <a:rPr lang="ru-RU">
                <a:solidFill>
                  <a:srgbClr val="FFFF00"/>
                </a:solidFill>
                <a:latin typeface="Bahnschrift"/>
              </a:rPr>
              <a:t>(10000ден 20000 эсептик көрсөткүчтөргө чейин айып салууга же) </a:t>
            </a:r>
            <a:r>
              <a:rPr lang="ru-RU">
                <a:solidFill>
                  <a:srgbClr val="FF0000"/>
                </a:solidFill>
                <a:latin typeface="Bahnschrift"/>
              </a:rPr>
              <a:t>мүлкүн конфискациялоо менен беш жылдан жети жылга чейинки мөөнөткө эркиндигинен ажыратууга жазаланат.</a:t>
            </a:r>
            <a:endParaRPr/>
          </a:p>
          <a:p>
            <a:pPr>
              <a:defRPr/>
            </a:pPr>
            <a:r>
              <a:rPr lang="ru-RU">
                <a:latin typeface="Bahnschrift"/>
              </a:rPr>
              <a:t>Эскертүү. Эгерде кызмат адамы тарабынан пара опузалап алынса же эгерде адам кылмыш ишин козгоого укугу бар органга пара берүү жөнүндө ыктыярдуу билдирсе, пара берген адам ушул беренеде каралган аракет үчүн кылмыш-жаза жоопкерчилигинен бошотулат.</a:t>
            </a:r>
            <a:endParaRPr/>
          </a:p>
          <a:p>
            <a:pPr>
              <a:defRPr/>
            </a:pPr>
            <a:endParaRPr lang="ru-RU"/>
          </a:p>
        </p:txBody>
      </p:sp>
    </p:spTree>
  </p:cSld>
  <p:clrMapOvr>
    <a:masterClrMapping/>
  </p:clrMapOvr>
  <mc:AlternateContent xmlns:mc="http://schemas.openxmlformats.org/markup-compatibility/2006">
    <mc:Choice xmlns:p14="http://schemas.microsoft.com/office/powerpoint/2010/main" xmlns:p159="http://schemas.microsoft.com/office/powerpoint/2015/09/main" xmlns:w="http://schemas.openxmlformats.org/wordprocessingml/2006/main" xmlns:m="http://schemas.openxmlformats.org/officeDocument/2006/math" xmlns="" Requires="p159">
      <p:transition spd="med" p14:dur="750" advClick="1">
        <p:wipe dir="l"/>
      </p:transition>
    </mc:Choice>
    <mc:Fallback>
      <p:transition spd="med">
        <p:wip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a:xfrm>
            <a:off x="646111" y="452718"/>
            <a:ext cx="9404723" cy="839751"/>
          </a:xfrm>
        </p:spPr>
        <p:txBody>
          <a:bodyPr/>
          <a:lstStyle/>
          <a:p>
            <a:pPr algn="ctr">
              <a:defRPr/>
            </a:pPr>
            <a:r>
              <a:rPr lang="ru-RU" sz="3600" b="1">
                <a:solidFill>
                  <a:schemeClr val="accent2"/>
                </a:solidFill>
                <a:latin typeface="Bahnschrift"/>
              </a:rPr>
              <a:t>346-берене. Кызматтык жасалмачылык</a:t>
            </a:r>
            <a:r>
              <a:rPr lang="ru-RU" sz="3600">
                <a:solidFill>
                  <a:schemeClr val="accent2"/>
                </a:solidFill>
                <a:latin typeface="Bahnschrift"/>
              </a:rPr>
              <a:t/>
            </a:r>
            <a:br>
              <a:rPr lang="ru-RU" sz="3600">
                <a:solidFill>
                  <a:schemeClr val="accent2"/>
                </a:solidFill>
                <a:latin typeface="Bahnschrift"/>
              </a:rPr>
            </a:br>
            <a:endParaRPr lang="ru-RU" sz="3600">
              <a:solidFill>
                <a:schemeClr val="accent2"/>
              </a:solidFill>
              <a:latin typeface="Bahnschrift"/>
            </a:endParaRPr>
          </a:p>
        </p:txBody>
      </p:sp>
      <p:sp>
        <p:nvSpPr>
          <p:cNvPr id="3" name="Объект 2"/>
          <p:cNvSpPr>
            <a:spLocks noGrp="1"/>
          </p:cNvSpPr>
          <p:nvPr>
            <p:ph idx="1"/>
          </p:nvPr>
        </p:nvSpPr>
        <p:spPr bwMode="auto">
          <a:xfrm>
            <a:off x="1103312" y="1740878"/>
            <a:ext cx="9860696" cy="4507522"/>
          </a:xfrm>
        </p:spPr>
        <p:txBody>
          <a:bodyPr>
            <a:normAutofit lnSpcReduction="10000"/>
          </a:bodyPr>
          <a:lstStyle/>
          <a:p>
            <a:pPr>
              <a:defRPr/>
            </a:pPr>
            <a:r>
              <a:rPr lang="ru-RU"/>
              <a:t>1. Кызматтык жасалмачылык, башкача айтканда кызмат адамы, ошондой эле мамлекеттик кызматчы, же кызмат адамы болуп саналбаган жергиликтүү өз алдынча башкаруу органынын кызматчысы тарабынан расмий документке билип туруп жалган маалыматтарды киргизүү, ага тете расмий документке анын анык мазмунун бурмалаган оңдоолорду киргизүү, эгерде бул аракеттер пайда табуу же башка жеке кызыкчылыктардан улам жасалса, -</a:t>
            </a:r>
            <a:endParaRPr/>
          </a:p>
          <a:p>
            <a:pPr>
              <a:defRPr/>
            </a:pPr>
            <a:r>
              <a:rPr lang="ru-RU">
                <a:solidFill>
                  <a:srgbClr val="FFFF00"/>
                </a:solidFill>
              </a:rPr>
              <a:t>(3000ден 5000 эсептик көрсөткүчтөргө чейин айып салууга), же </a:t>
            </a:r>
            <a:r>
              <a:rPr lang="ru-RU">
                <a:solidFill>
                  <a:srgbClr val="FF0000"/>
                </a:solidFill>
              </a:rPr>
              <a:t>эки жылга чейинки мөөнөткө эркиндигинен ажыратууга жазаланат.</a:t>
            </a:r>
            <a:endParaRPr/>
          </a:p>
          <a:p>
            <a:pPr>
              <a:defRPr/>
            </a:pPr>
            <a:r>
              <a:rPr lang="ru-RU"/>
              <a:t>2. Этиятсыздыктан оор залал келтирген, ошондой эле анын эркине каршы менчик ээсин өзгөртүү максатында жасалган ошол эле жосун, -</a:t>
            </a:r>
            <a:endParaRPr/>
          </a:p>
          <a:p>
            <a:pPr>
              <a:defRPr/>
            </a:pPr>
            <a:r>
              <a:rPr lang="ru-RU">
                <a:solidFill>
                  <a:srgbClr val="FFFF00"/>
                </a:solidFill>
              </a:rPr>
              <a:t>(5000ден 10000 эсептик көрсөткүчтөргө чейин айып салууга) же </a:t>
            </a:r>
            <a:r>
              <a:rPr lang="ru-RU">
                <a:solidFill>
                  <a:srgbClr val="FF0000"/>
                </a:solidFill>
              </a:rPr>
              <a:t>эки жылдан беш жылга чейинки мөөнөткө эркиндигинен ажыратууга жазаланат.</a:t>
            </a:r>
            <a:endParaRPr/>
          </a:p>
          <a:p>
            <a:pPr>
              <a:defRPr/>
            </a:pPr>
            <a:endParaRPr lang="ru-RU"/>
          </a:p>
        </p:txBody>
      </p:sp>
    </p:spTree>
  </p:cSld>
  <p:clrMapOvr>
    <a:masterClrMapping/>
  </p:clrMapOvr>
  <mc:AlternateContent xmlns:mc="http://schemas.openxmlformats.org/markup-compatibility/2006">
    <mc:Choice xmlns:p14="http://schemas.microsoft.com/office/powerpoint/2010/main" xmlns:p159="http://schemas.microsoft.com/office/powerpoint/2015/09/main" xmlns:w="http://schemas.openxmlformats.org/wordprocessingml/2006/main" xmlns:m="http://schemas.openxmlformats.org/officeDocument/2006/math" xmlns="" Requires="p159">
      <p:transition spd="med" p14:dur="750" advClick="1">
        <p:wipe dir="l"/>
      </p:transition>
    </mc:Choice>
    <mc:Fallback>
      <p:transition spd="med">
        <p:wip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a:xfrm>
            <a:off x="646111" y="452718"/>
            <a:ext cx="9404723" cy="786997"/>
          </a:xfrm>
        </p:spPr>
        <p:txBody>
          <a:bodyPr/>
          <a:lstStyle/>
          <a:p>
            <a:pPr algn="ctr">
              <a:defRPr/>
            </a:pPr>
            <a:r>
              <a:rPr lang="ru-RU" sz="3600" b="1">
                <a:solidFill>
                  <a:schemeClr val="accent2"/>
                </a:solidFill>
                <a:latin typeface="Bahnschrift"/>
              </a:rPr>
              <a:t>347-берене. Паспортту мыйзамсыз берүү</a:t>
            </a:r>
            <a:r>
              <a:rPr lang="ru-RU"/>
              <a:t/>
            </a:r>
            <a:br>
              <a:rPr lang="ru-RU"/>
            </a:br>
            <a:endParaRPr lang="ru-RU"/>
          </a:p>
        </p:txBody>
      </p:sp>
      <p:sp>
        <p:nvSpPr>
          <p:cNvPr id="3" name="Объект 2"/>
          <p:cNvSpPr>
            <a:spLocks noGrp="1"/>
          </p:cNvSpPr>
          <p:nvPr>
            <p:ph idx="1"/>
          </p:nvPr>
        </p:nvSpPr>
        <p:spPr bwMode="auto">
          <a:xfrm>
            <a:off x="1103312" y="1503486"/>
            <a:ext cx="9878280" cy="4744914"/>
          </a:xfrm>
        </p:spPr>
        <p:txBody>
          <a:bodyPr>
            <a:normAutofit fontScale="92500" lnSpcReduction="10000"/>
          </a:bodyPr>
          <a:lstStyle/>
          <a:p>
            <a:pPr algn="just">
              <a:defRPr/>
            </a:pPr>
            <a:r>
              <a:rPr lang="ru-RU">
                <a:latin typeface="Bahnschrift"/>
              </a:rPr>
              <a:t>1. Кызмат адамы же мамлекеттик кызматчы тарабынан чет өлкөлүк жаранга же жарандыгы жок адамга Кыргыз Республикасынын жаранынын паспортун мыйзамсыз берүү, ошого тете кызмат адамы же болбосо мамлекеттик кызматчы тарабынан же кызмат адамы болуп саналбаган муниципалдык кызматтын кызматчысы тарабынан документтерге билип туруп жалган маалыматтарды киргизүү, атайылап же этиятсыздыктан Кыргыз Республикасынын жарандыгын мыйзамсыз алууга алып келсе же башка олуттуу залал келтирсе, -</a:t>
            </a:r>
            <a:endParaRPr/>
          </a:p>
          <a:p>
            <a:pPr algn="just">
              <a:defRPr/>
            </a:pPr>
            <a:r>
              <a:rPr lang="ru-RU">
                <a:solidFill>
                  <a:srgbClr val="FFFF00"/>
                </a:solidFill>
                <a:latin typeface="Bahnschrift"/>
              </a:rPr>
              <a:t>(500дөн 1000 эсептик көрсөткүчтөргө чейин айып салууга) же</a:t>
            </a:r>
            <a:r>
              <a:rPr lang="ru-RU">
                <a:latin typeface="Bahnschrift"/>
              </a:rPr>
              <a:t> </a:t>
            </a:r>
            <a:r>
              <a:rPr lang="ru-RU">
                <a:solidFill>
                  <a:srgbClr val="FF0000"/>
                </a:solidFill>
                <a:latin typeface="Bahnschrift"/>
              </a:rPr>
              <a:t>беш жылга чейинки мөөнөткө эркиндигинен ажыратууга жазаланат.</a:t>
            </a:r>
            <a:endParaRPr/>
          </a:p>
          <a:p>
            <a:pPr algn="just">
              <a:defRPr/>
            </a:pPr>
            <a:r>
              <a:rPr lang="ru-RU">
                <a:latin typeface="Bahnschrift"/>
              </a:rPr>
              <a:t>2. Кыргыз Республикасынын жаранынын паспортун мыйзамсыз даярдоо, сатуу жана пайдалануу, -</a:t>
            </a:r>
            <a:endParaRPr/>
          </a:p>
          <a:p>
            <a:pPr algn="just">
              <a:defRPr/>
            </a:pPr>
            <a:r>
              <a:rPr lang="ru-RU">
                <a:solidFill>
                  <a:srgbClr val="FFFF00"/>
                </a:solidFill>
                <a:latin typeface="Bahnschrift"/>
              </a:rPr>
              <a:t>(1000ден 2000 эсептик көрсөткүчтөргө чейин айып салууга) </a:t>
            </a:r>
            <a:r>
              <a:rPr lang="ru-RU">
                <a:solidFill>
                  <a:srgbClr val="FF0000"/>
                </a:solidFill>
                <a:latin typeface="Bahnschrift"/>
              </a:rPr>
              <a:t>же мүлкүн конфискациялоо менен, Кыргыз Республикасынын аймагынан чыгарып жиберүү менен же аны колдонбостон беш жылдан он жылга чейинки мөөнөткө эркиндигинен ажыратууга жазаланат.</a:t>
            </a:r>
            <a:endParaRPr/>
          </a:p>
          <a:p>
            <a:pPr>
              <a:defRPr/>
            </a:pPr>
            <a:endParaRPr lang="ru-RU"/>
          </a:p>
        </p:txBody>
      </p:sp>
    </p:spTree>
  </p:cSld>
  <p:clrMapOvr>
    <a:masterClrMapping/>
  </p:clrMapOvr>
  <mc:AlternateContent xmlns:mc="http://schemas.openxmlformats.org/markup-compatibility/2006">
    <mc:Choice xmlns:p14="http://schemas.microsoft.com/office/powerpoint/2010/main" xmlns:p159="http://schemas.microsoft.com/office/powerpoint/2015/09/main" xmlns:w="http://schemas.openxmlformats.org/wordprocessingml/2006/main" xmlns:m="http://schemas.openxmlformats.org/officeDocument/2006/math" xmlns="" Requires="p159">
      <p:transition spd="med" p14:dur="750" advClick="1">
        <p:wipe dir="l"/>
      </p:transition>
    </mc:Choice>
    <mc:Fallback>
      <p:transition spd="med">
        <p:wip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a:xfrm>
            <a:off x="646111" y="452718"/>
            <a:ext cx="9404723" cy="927674"/>
          </a:xfrm>
        </p:spPr>
        <p:txBody>
          <a:bodyPr/>
          <a:lstStyle/>
          <a:p>
            <a:pPr algn="ctr">
              <a:defRPr/>
            </a:pPr>
            <a:r>
              <a:rPr lang="ru-RU" sz="3600" b="1">
                <a:solidFill>
                  <a:schemeClr val="accent2"/>
                </a:solidFill>
                <a:latin typeface="Bahnschrift"/>
              </a:rPr>
              <a:t>348-берене. Шалаакылык</a:t>
            </a:r>
            <a:r>
              <a:rPr lang="ru-RU" sz="3600">
                <a:solidFill>
                  <a:schemeClr val="accent2"/>
                </a:solidFill>
                <a:latin typeface="Bahnschrift"/>
              </a:rPr>
              <a:t/>
            </a:r>
            <a:br>
              <a:rPr lang="ru-RU" sz="3600">
                <a:solidFill>
                  <a:schemeClr val="accent2"/>
                </a:solidFill>
                <a:latin typeface="Bahnschrift"/>
              </a:rPr>
            </a:br>
            <a:endParaRPr lang="ru-RU" sz="3600">
              <a:solidFill>
                <a:schemeClr val="accent2"/>
              </a:solidFill>
              <a:latin typeface="Bahnschrift"/>
            </a:endParaRPr>
          </a:p>
        </p:txBody>
      </p:sp>
      <p:sp>
        <p:nvSpPr>
          <p:cNvPr id="3" name="Объект 2"/>
          <p:cNvSpPr>
            <a:spLocks noGrp="1"/>
          </p:cNvSpPr>
          <p:nvPr>
            <p:ph idx="1"/>
          </p:nvPr>
        </p:nvSpPr>
        <p:spPr bwMode="auto">
          <a:xfrm>
            <a:off x="1103312" y="1503486"/>
            <a:ext cx="9992580" cy="4744914"/>
          </a:xfrm>
        </p:spPr>
        <p:txBody>
          <a:bodyPr>
            <a:normAutofit lnSpcReduction="10000"/>
          </a:bodyPr>
          <a:lstStyle/>
          <a:p>
            <a:pPr algn="just">
              <a:defRPr/>
            </a:pPr>
            <a:r>
              <a:rPr lang="ru-RU" sz="2400">
                <a:latin typeface="Bahnschrift"/>
              </a:rPr>
              <a:t>1. Шалаакылык, башкача айтканда кызмат адамынын өз милдеттерин жеңил ойлуулуктан же этиятсыздыктан улам аткарбашы же талаптагыдай эмес аткаруусу, эгер этиятсыздыктан олуттуу залал келтирсе, -</a:t>
            </a:r>
            <a:endParaRPr/>
          </a:p>
          <a:p>
            <a:pPr algn="just">
              <a:defRPr/>
            </a:pPr>
            <a:r>
              <a:rPr lang="ru-RU" sz="2400">
                <a:solidFill>
                  <a:srgbClr val="FFFF00"/>
                </a:solidFill>
                <a:latin typeface="Bahnschrift"/>
              </a:rPr>
              <a:t>(500ден 1000 эсептик көрсөткүчтөргө чейин айып салууга жазаланат).</a:t>
            </a:r>
          </a:p>
          <a:p>
            <a:pPr algn="just">
              <a:defRPr/>
            </a:pPr>
            <a:r>
              <a:rPr lang="ru-RU" sz="2400">
                <a:latin typeface="Bahnschrift"/>
              </a:rPr>
              <a:t>2. Этиятсыздыктан оор залал же өзгөчө оор залал келтирген ошол эле жосун, -</a:t>
            </a:r>
            <a:endParaRPr/>
          </a:p>
          <a:p>
            <a:pPr algn="just">
              <a:defRPr/>
            </a:pPr>
            <a:r>
              <a:rPr lang="ru-RU" sz="2400">
                <a:solidFill>
                  <a:srgbClr val="FFFF00"/>
                </a:solidFill>
                <a:latin typeface="Bahnschrift"/>
              </a:rPr>
              <a:t>(үч жылга чейинки) </a:t>
            </a:r>
            <a:r>
              <a:rPr lang="ru-RU" sz="2400">
                <a:solidFill>
                  <a:srgbClr val="FF0000"/>
                </a:solidFill>
                <a:latin typeface="Bahnschrift"/>
              </a:rPr>
              <a:t>өмур бою  бир кызмат ордун ээлөө же болбосо белгилүү бир иш менен алектенүү укугунан ажыратуу менен же аны колдонбостон эки жылга чейинки мөөнөткө эркиндигинен ажыратууга жазаланат.</a:t>
            </a:r>
            <a:endParaRPr/>
          </a:p>
          <a:p>
            <a:pPr>
              <a:defRPr/>
            </a:pPr>
            <a:endParaRPr lang="ru-RU"/>
          </a:p>
        </p:txBody>
      </p:sp>
    </p:spTree>
  </p:cSld>
  <p:clrMapOvr>
    <a:masterClrMapping/>
  </p:clrMapOvr>
  <mc:AlternateContent xmlns:mc="http://schemas.openxmlformats.org/markup-compatibility/2006">
    <mc:Choice xmlns:p14="http://schemas.microsoft.com/office/powerpoint/2010/main" xmlns:p159="http://schemas.microsoft.com/office/powerpoint/2015/09/main" xmlns:w="http://schemas.openxmlformats.org/wordprocessingml/2006/main" xmlns:m="http://schemas.openxmlformats.org/officeDocument/2006/math" xmlns="" Requires="p159">
      <p:transition spd="med" p14:dur="700" advClick="1">
        <p:fade thruBlk="0"/>
      </p:transition>
    </mc:Choice>
    <mc:Fallback>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a:xfrm>
            <a:off x="646111" y="452717"/>
            <a:ext cx="9404723" cy="2598213"/>
          </a:xfrm>
        </p:spPr>
        <p:txBody>
          <a:bodyPr/>
          <a:lstStyle/>
          <a:p>
            <a:pPr algn="ctr">
              <a:defRPr/>
            </a:pPr>
            <a:r>
              <a:rPr lang="ky-KG" sz="4800">
                <a:solidFill>
                  <a:srgbClr val="FF0000"/>
                </a:solidFill>
                <a:latin typeface="Bahnschrift"/>
              </a:rPr>
              <a:t>Мен таза болсом, сен таза болсон, коом да таза болот!» И.Раззаков</a:t>
            </a:r>
            <a:endParaRPr lang="ru-RU" sz="4800">
              <a:solidFill>
                <a:srgbClr val="FF0000"/>
              </a:solidFill>
              <a:latin typeface="Bahnschrift"/>
            </a:endParaRPr>
          </a:p>
        </p:txBody>
      </p:sp>
      <p:sp>
        <p:nvSpPr>
          <p:cNvPr id="3" name="Объект 2"/>
          <p:cNvSpPr>
            <a:spLocks noGrp="1"/>
          </p:cNvSpPr>
          <p:nvPr>
            <p:ph idx="1"/>
          </p:nvPr>
        </p:nvSpPr>
        <p:spPr bwMode="auto">
          <a:xfrm>
            <a:off x="1103312" y="3341078"/>
            <a:ext cx="8946541" cy="2907322"/>
          </a:xfrm>
        </p:spPr>
        <p:txBody>
          <a:bodyPr>
            <a:normAutofit/>
          </a:bodyPr>
          <a:lstStyle/>
          <a:p>
            <a:pPr marL="0" indent="0">
              <a:buNone/>
              <a:defRPr/>
            </a:pPr>
            <a:r>
              <a:rPr lang="ky-KG" sz="3600">
                <a:latin typeface="Bahnschrift"/>
              </a:rPr>
              <a:t>Көңүл бургаңынар учун чон рахмат!</a:t>
            </a:r>
            <a:endParaRPr/>
          </a:p>
          <a:p>
            <a:pPr marL="0" indent="0">
              <a:buNone/>
              <a:defRPr/>
            </a:pPr>
            <a:endParaRPr lang="ky-KG" sz="3600">
              <a:latin typeface="Bahnschrift"/>
            </a:endParaRPr>
          </a:p>
          <a:p>
            <a:pPr marL="0" indent="0" algn="ctr">
              <a:buNone/>
              <a:defRPr/>
            </a:pPr>
            <a:r>
              <a:rPr lang="ky-KG" sz="3600">
                <a:latin typeface="Bahnschrift"/>
              </a:rPr>
              <a:t>Башкы адис  К.А. Жумабаев </a:t>
            </a:r>
            <a:endParaRPr lang="ru-RU" sz="3600">
              <a:latin typeface="Bahnschrift"/>
            </a:endParaRPr>
          </a:p>
        </p:txBody>
      </p:sp>
    </p:spTree>
  </p:cSld>
  <p:clrMapOvr>
    <a:masterClrMapping/>
  </p:clrMapOvr>
  <mc:AlternateContent xmlns:mc="http://schemas.openxmlformats.org/markup-compatibility/2006">
    <mc:Choice xmlns:p14="http://schemas.microsoft.com/office/powerpoint/2010/main" xmlns:p159="http://schemas.microsoft.com/office/powerpoint/2015/09/main" xmlns:w="http://schemas.openxmlformats.org/wordprocessingml/2006/main" xmlns:m="http://schemas.openxmlformats.org/officeDocument/2006/math" xmlns="" Requires="p159">
      <p:transition spd="slow" p14:dur="2000" advClick="1">
        <p:fade thruBlk="0"/>
      </p:transition>
    </mc:Choice>
    <mc:Fallback>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он">
  <a:themeElements>
    <a:clrScheme name="Ион">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Ион">
      <a:majorFont>
        <a:latin typeface="Century Gothic"/>
        <a:ea typeface="Arial"/>
        <a:cs typeface="Arial"/>
      </a:majorFont>
      <a:minorFont>
        <a:latin typeface="Century Gothic"/>
        <a:ea typeface="Arial"/>
        <a:cs typeface="Arial"/>
      </a:minorFont>
    </a:fontScheme>
    <a:fmtScheme name="Ион">
      <a:fillStyleLst>
        <a:solidFill>
          <a:schemeClr val="phClr"/>
        </a:solidFill>
        <a:gradFill>
          <a:gsLst>
            <a:gs pos="0">
              <a:schemeClr val="phClr">
                <a:tint val="64000"/>
                <a:lumMod val="118000"/>
              </a:schemeClr>
            </a:gs>
            <a:gs pos="100000">
              <a:schemeClr val="phClr">
                <a:tint val="92000"/>
                <a:alpha val="100000"/>
                <a:lumMod val="110000"/>
              </a:schemeClr>
            </a:gs>
          </a:gsLst>
          <a:lin ang="5400000" scaled="0"/>
        </a:gradFill>
        <a:gradFill>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97000"/>
                <a:hueMod val="88000"/>
                <a:satMod val="130000"/>
                <a:lumMod val="124000"/>
              </a:schemeClr>
            </a:gs>
            <a:gs pos="100000">
              <a:schemeClr val="phClr">
                <a:tint val="96000"/>
                <a:shade val="88000"/>
                <a:hueMod val="108000"/>
                <a:satMod val="164000"/>
                <a:lumMod val="76000"/>
              </a:schemeClr>
            </a:gs>
          </a:gsLst>
          <a:path path="circle"/>
        </a:gradFill>
        <a:blipFill>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theme>
</file>

<file path=ppt/theme/theme2.xml><?xml version="1.0" encoding="utf-8"?>
<a:theme xmlns:a="http://schemas.openxmlformats.org/drawingml/2006/main" name="Ион">
  <a:themeElements>
    <a:clrScheme name="Ион">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
      <a:majorFont>
        <a:latin typeface="Century Gothic"/>
        <a:ea typeface="Arial"/>
        <a:cs typeface="Arial"/>
      </a:majorFont>
      <a:minorFont>
        <a:latin typeface="Century Gothic"/>
        <a:ea typeface="Arial"/>
        <a:cs typeface="Arial"/>
      </a:minorFont>
    </a:fontScheme>
    <a:fmtScheme name="Ион">
      <a:fillStyleLst>
        <a:solidFill>
          <a:schemeClr val="phClr"/>
        </a:solidFill>
        <a:gradFill>
          <a:gsLst>
            <a:gs pos="0">
              <a:schemeClr val="phClr">
                <a:tint val="64000"/>
                <a:lumMod val="118000"/>
              </a:schemeClr>
            </a:gs>
            <a:gs pos="100000">
              <a:schemeClr val="phClr">
                <a:tint val="92000"/>
                <a:alpha val="100000"/>
                <a:lumMod val="110000"/>
              </a:schemeClr>
            </a:gs>
          </a:gsLst>
          <a:lin ang="5400000" scaled="0"/>
        </a:gradFill>
        <a:gradFill>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97000"/>
                <a:hueMod val="88000"/>
                <a:satMod val="130000"/>
                <a:lumMod val="124000"/>
              </a:schemeClr>
            </a:gs>
            <a:gs pos="100000">
              <a:schemeClr val="phClr">
                <a:tint val="96000"/>
                <a:shade val="88000"/>
                <a:hueMod val="108000"/>
                <a:satMod val="164000"/>
                <a:lumMod val="76000"/>
              </a:schemeClr>
            </a:gs>
          </a:gsLst>
          <a:path path="circle"/>
        </a:gradFill>
        <a:blipFill>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Ion</Template>
  <TotalTime>0</TotalTime>
  <Words>3620</Words>
  <Application>ONLYOFFICE/7.5.1.23</Application>
  <DocSecurity>0</DocSecurity>
  <PresentationFormat>Произвольный</PresentationFormat>
  <Paragraphs>191</Paragraphs>
  <Slides>30</Slides>
  <Notes>30</Notes>
  <HiddenSlides>0</HiddenSlides>
  <MMClips>0</MMClips>
  <ScaleCrop>false</ScaleCrop>
  <HeadingPairs>
    <vt:vector size="4" baseType="variant">
      <vt:variant>
        <vt:lpstr>Тема</vt:lpstr>
      </vt:variant>
      <vt:variant>
        <vt:i4>1</vt:i4>
      </vt:variant>
      <vt:variant>
        <vt:lpstr>Заголовки слайдов</vt:lpstr>
      </vt:variant>
      <vt:variant>
        <vt:i4>30</vt:i4>
      </vt:variant>
    </vt:vector>
  </HeadingPairs>
  <TitlesOfParts>
    <vt:vector size="31" baseType="lpstr">
      <vt:lpstr>Ион</vt:lpstr>
      <vt:lpstr>Кыргыз Республикасынын Президентинин Баткен облусундагы ыйгарым укуктуу өкулдун аппараты укуктук тартип коопсуздук жана өзгөчө кырдаалдар бөлүмү</vt:lpstr>
      <vt:lpstr>Коррупция – бул...... </vt:lpstr>
      <vt:lpstr>Коррупция – бул…</vt:lpstr>
      <vt:lpstr>Коррупция – бул…</vt:lpstr>
      <vt:lpstr>Кылмыш-Жаза Кодекстин максаттары </vt:lpstr>
      <vt:lpstr>Кылмыш-жаза кодексинин милдеттери </vt:lpstr>
      <vt:lpstr>Кыргыз Республикасынын Президенти Садыр Жапаров “Коррупцияга каршы аракеттенүү чөйрөсүндөгү Кыргыз Республикасынын айрым мыйзам актыларына өзгөртүүлөрдү киргизүү жөнүндө” Кыргыз Республикасынын Мыйзамына кол койду ( Бишкек шаары 2024-жылдын 31-декабры №209). </vt:lpstr>
      <vt:lpstr>Эркин-Тоо мамлекеттик расмий гезити</vt:lpstr>
      <vt:lpstr>Эркин-Тоо мамлекеттик расмий гезити</vt:lpstr>
      <vt:lpstr>Кандай өзгөрүүлөр киргизилди:</vt:lpstr>
      <vt:lpstr>Кандай өзгөрүүлөр киргизилди:</vt:lpstr>
      <vt:lpstr>Кандай өзгөрүүлөр киргизилди:</vt:lpstr>
      <vt:lpstr>63-берене. Белгилүү бир кызмат ордун ээлөө же белгилүү бир иш менен алектенүү укугунан ажыратуу </vt:lpstr>
      <vt:lpstr>65-берене. Айып  </vt:lpstr>
      <vt:lpstr>IX БӨЛҮМ. МАМЛЕКЕТТИК БИЙЛИККЕ КАРШЫ КЫЛМЫШТАР </vt:lpstr>
      <vt:lpstr>336-берене. Коррупция </vt:lpstr>
      <vt:lpstr>337-берене. Кызмат абалын кыянаттык менен пайдалануу </vt:lpstr>
      <vt:lpstr>338-берене. Бийликтен аша чабуу </vt:lpstr>
      <vt:lpstr>3381-берене. Мыйзамдуу ишкердик ишине тоскоолдук кылуу </vt:lpstr>
      <vt:lpstr>339-берене. Билип туруп пайдасыз контракт түзүү </vt:lpstr>
      <vt:lpstr>340-берене. Мыйзамсыз баюу </vt:lpstr>
      <vt:lpstr>341-берене. Кызмат адамынын ишкердик ишке катышуусу </vt:lpstr>
      <vt:lpstr>342-берене. Пара алуу </vt:lpstr>
      <vt:lpstr>343-берене. Опузалап пара алуу </vt:lpstr>
      <vt:lpstr>344-берене. Пара алууда ортомчулук кылуу </vt:lpstr>
      <vt:lpstr>345-берене. Пара берүү </vt:lpstr>
      <vt:lpstr>346-берене. Кызматтык жасалмачылык </vt:lpstr>
      <vt:lpstr>347-берене. Паспортту мыйзамсыз берүү </vt:lpstr>
      <vt:lpstr>348-берене. Шалаакылык </vt:lpstr>
      <vt:lpstr>Мен таза болсом, сен таза болсон, коом да таза болот!» И.Раззаков</vt:lpstr>
    </vt:vector>
  </TitlesOfParts>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Кыргыз Республикасынын Президентинин Баткен облусундагы ыйгарым укуктуу өкулдун аппараты укуктук тартип коопсуздук жана өзгөчө кырдаалдар бөлүмү</dc:title>
  <dc:creator>Пользователь Windows</dc:creator>
  <cp:lastModifiedBy>234</cp:lastModifiedBy>
  <cp:revision>24</cp:revision>
  <dcterms:created xsi:type="dcterms:W3CDTF">2025-01-14T11:30:01Z</dcterms:created>
  <dcterms:modified xsi:type="dcterms:W3CDTF">2026-04-29T05:56:51Z</dcterms:modified>
  <dc:identifier/>
  <dc:language/>
  <cp:version/>
</cp:coreProperties>
</file>